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7"/>
    <p:sldMasterId id="2147483692" r:id="rId8"/>
  </p:sldMasterIdLst>
  <p:notesMasterIdLst>
    <p:notesMasterId r:id="rId10"/>
  </p:notesMasterIdLst>
  <p:sldIdLst>
    <p:sldId id="21215919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 Kibukamusoke" initials="HK" lastIdx="1" clrIdx="0">
    <p:extLst>
      <p:ext uri="{19B8F6BF-5375-455C-9EA6-DF929625EA0E}">
        <p15:presenceInfo xmlns:p15="http://schemas.microsoft.com/office/powerpoint/2012/main" userId="S::hkibukamusoke@unicef.org::822327e0-b669-449c-8658-ecbec0eea39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796" autoAdjust="0"/>
  </p:normalViewPr>
  <p:slideViewPr>
    <p:cSldViewPr snapToGrid="0">
      <p:cViewPr varScale="1">
        <p:scale>
          <a:sx n="76" d="100"/>
          <a:sy n="76" d="100"/>
        </p:scale>
        <p:origin x="49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2004F-3C4B-443A-9B6F-304866E59739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D502E-AE06-4941-B87A-42B3CBDD05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5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CE05-CA0E-432F-B779-094244C43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38FF9-C95E-433C-9BC2-287761B21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92D86-358F-4831-8D3C-9FF2FF2F5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02941-CA79-4AF1-8E52-50F41516A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78FE0-165D-41EC-B400-442A2BA87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8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A3DB-D649-423D-BC24-EFD36F2FB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5F200-5AAD-4F8B-9A0E-2225EF15E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7BFE1-000C-4541-8556-9EC844778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E1CC3-81D5-43B7-B9A9-09D51F1B8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8062D-B2AD-4308-929B-922FD6C3C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20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EFF173-5C2F-4BDB-A586-C35F2544B3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283DE-7487-4295-A2E5-9E696FA75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47131-0482-46AE-BA53-45326DC0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6B2AB-B659-47AF-9FEF-E3E4F9C1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D6C65-59D0-4DCA-A66A-66D7236DC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222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CC47-E21F-4E30-9BC7-6990A7D88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658369-88D1-476C-8290-0C6C0CB7D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6ACEA-DA1E-41A1-8FCE-42AF240F3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5B70F-EB3B-4BE8-9624-88DB4DFEF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82A14-4D42-4AE3-A9AC-523708B8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7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D5780-4F08-4F5B-9794-B929CC61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E7565-361B-4839-BBC4-585FB0316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1323C-1529-46F3-91FC-4D8BD8268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ED1BA-9FFB-43E0-A033-F2C63421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5C385-D464-4FEC-8E81-08FA860C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74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B84A6-A1E1-498A-A10A-72F24C88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EFBDE-50AA-452E-8757-4408C79E1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13C2F-B488-4086-BD55-E93557AA2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686EB-6B09-41DD-9D24-E820807ED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C71C6-1E94-4A7D-9079-B4751120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71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AE5B-152D-4003-B3AB-47DC59827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7B28C-74A0-4BDB-A3D6-4B8784252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08CB2-E312-4503-AF4B-96B444849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2D72B-8A23-47B1-96F1-EA34EDD0E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755A4-7AE9-4BA3-9514-81A05DE1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A4FCC-17FB-4FE7-919F-08F4FBA07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3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C5689-5612-4968-9B5C-68C269E23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4DD99-7FD8-4561-B8A1-DAE4695C2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54CF0B-739D-436D-84D0-D8696B46E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BF682E-E966-48E0-BB81-2064B40B43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32BFD-427B-436B-8A02-886FB4FB3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B2A2A8-BD21-4435-8C7E-84E7918A1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8B557B-4D63-4F82-ACCB-7D2DCADD6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8F70C9-8FB1-49C0-BB2C-C2A125B3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3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BBEDA-DBB3-4D7C-B6F4-2128C15A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FC6CD0-6417-43CC-BC87-CBA2B2D12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F210E-C837-4842-982D-A2EC7994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92AA8-39F8-497E-B69D-1074CB1C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508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CBE7E-7DC6-4F95-8CA8-DD4E893C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E11C83-7D38-402C-96C3-FC12269A6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3F9F8-3BD8-44F9-8600-528EE4A2B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153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4DEB-EBB5-4DB8-8EE2-9B35C7A4F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2D26B-A481-41C5-87CF-332588C28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E21391-D66D-4C3F-94EB-F754C28A6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E5194-56F3-4655-B4E7-9F892CBA8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F1A22-D3ED-47A7-AA99-D94C3983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F4508-FCE9-43D4-A559-1CD9A106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6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5656D-330A-4A08-AD2C-259FF51C6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95350"/>
          </a:xfrm>
          <a:solidFill>
            <a:srgbClr val="00B0F0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7ADAA-7C0E-47F4-A4FE-A7D536039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20245"/>
            <a:ext cx="12191999" cy="53591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C8D8E-7628-4DBF-871A-EB61D43F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BDA75-8B34-44DB-824A-8D6BFC8D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207AE-C900-4BF9-AAB5-60B9AE4D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2" descr="eTools Help Center / UNICEF Help Center home page">
            <a:extLst>
              <a:ext uri="{FF2B5EF4-FFF2-40B4-BE49-F238E27FC236}">
                <a16:creationId xmlns:a16="http://schemas.microsoft.com/office/drawing/2014/main" id="{C59D2567-BDE1-45B7-9AB5-79BFD396E01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381245"/>
            <a:ext cx="1209676" cy="35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ABE3C0-2241-4787-AF8D-10273FF7A22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833" y="6348499"/>
            <a:ext cx="1768417" cy="44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865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76179-AC36-47FC-8857-4A52E08B0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D2AB89-F9D7-45D2-B537-DA68B42C7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3132B-7B80-4FCC-93FF-E2BE76EFD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4177F0-477A-406F-94E4-05723FE4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AF666-129D-4D8A-A23B-2B274CEE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4962B-1F81-48DA-A168-A5961C92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62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20F61-78AF-4973-B0A2-99023E00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89F58-F495-4799-B877-1AB060CAA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3B086-EB96-4E27-8E01-E72F3EE3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C30E3-E6C5-4DFC-A541-3D5E7B612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949BA-253A-458D-866D-EA9EA8D3B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038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1FEAC3-E9A3-462E-BFC8-A53C17951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794C1-71B5-43D1-B7F0-775DE6CA0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A2468-C83E-47B5-88F9-A31754B0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36F48-F8A0-4C5F-B945-4BB1B397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815D3-285C-4AE0-ACAF-54F16A3F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7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7A95B-F995-45D6-A97E-B4C0FCF8E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15E3F-6D5F-4A9D-A116-B74508CE4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D05E8-D2BD-4AB0-A805-999F05BE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5CED1-6B8E-405C-ABF2-CA7BB2B34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88A8A-601F-4F8E-8C6F-5A89B16A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31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A939F-13B9-4614-98F1-72139DCD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D4E38-CC01-4E0F-80C1-3E72122D0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A4876-F507-48D8-B2E9-D5EF60889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ECB0F-CE65-4DA8-A2C1-1AC9E854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4F24F-9D5E-4297-B062-8B0A8782F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7EA4B-07FD-48AB-A712-88256B91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45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E2C3D-3249-4C5B-B19A-90F7158DD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6BD66-BDDD-4773-846C-A68EA965A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818D0-E358-444D-ACF0-771EC2B33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9D096B-FC85-4902-AEC8-B812C8FB5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610C7F-6EB7-45E7-A57E-CF1A462508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34241F-D742-4EDF-8817-AFB94D74E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E29D04-378E-40D6-B091-7FC64743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FB9E6B-18C6-4AC4-86D3-945B7C6A4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63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5F66-3353-4E36-BAF3-C09B5136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E390DF-90E8-416F-83A9-9903332E9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D8EE1-A86C-469C-A8F0-428A5E82E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9DF9D-32E7-414F-82EF-F34E155A6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20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BC2C7-21F3-47AB-8CE0-1FD989920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5A073D-718F-44DB-9344-16458C65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  <a:p>
            <a:r>
              <a:rPr lang="en-US" dirty="0"/>
              <a:t>Electronic Programme Document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FF282-0940-434B-BB9B-50F8EBB0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eTools Logo">
            <a:extLst>
              <a:ext uri="{FF2B5EF4-FFF2-40B4-BE49-F238E27FC236}">
                <a16:creationId xmlns:a16="http://schemas.microsoft.com/office/drawing/2014/main" id="{AC1C58B5-3785-4585-AD7E-E3C6B51315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96" y="6389386"/>
            <a:ext cx="1442258" cy="3918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BFB9CA-B371-4506-A674-7B539ECA89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833" y="6311208"/>
            <a:ext cx="1917583" cy="47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56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A0077-B0FA-46E7-B87B-0EFFCD035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94ED1-F129-4F02-A5D0-68BCC695D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5B927F-B31E-4EF7-BD61-4F7742CF8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057E2-3EE6-4F6C-8821-2CB00692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4EF968-3AF1-4B1C-95CA-2F566E9894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187" y="6420282"/>
            <a:ext cx="1940295" cy="5410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B1642-77D1-40C5-AB30-57601298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DB904-2C8A-48FE-8979-0F45309D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6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2C00E-0209-4F66-9BD0-65183398B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72FE47-0807-4876-8370-48236F787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31A74-D929-4A1B-8261-7FDDF125C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148F7-CA44-463F-9CEA-BCB70D63F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06082-A500-4C9C-BC89-BAB6A584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0DF9C-34AE-47E3-A481-D2764AF37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55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9FAC76-2308-44FF-B85C-5F1D3DDCB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85CA9-6B53-4C50-9623-F32293A09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6358A-8605-4DD5-A258-7F88A7157C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DA12B-F476-4B2B-B156-ECE295F76B7F}" type="datetimeFigureOut">
              <a:rPr lang="en-US" smtClean="0"/>
              <a:t>3/13/2023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C1D88-7618-48E9-BBCE-F5C0BBE93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2EA03-975A-4DF7-AD28-F18B68F86F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F7C78-8D96-4563-BA7A-B3456C0EC0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4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5714E8-6495-4E02-A499-661E8FB4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9AAD4-88B9-4B29-B947-AD14F695B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0C1A4-2D9A-4D47-BB28-813FFC6656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5B805-99C0-4E98-BC10-22E68D1621D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2468D-B236-48B8-BE41-A9EE113F30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2EA47-4C4F-4A25-9A57-F0865F8EA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C7CC8-A01B-4149-A906-463639C55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3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6933B43-FE8B-422D-A235-F670D8A6615D}"/>
              </a:ext>
            </a:extLst>
          </p:cNvPr>
          <p:cNvSpPr txBox="1"/>
          <p:nvPr/>
        </p:nvSpPr>
        <p:spPr>
          <a:xfrm rot="16200000">
            <a:off x="-1311542" y="2180594"/>
            <a:ext cx="3138130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6F4A2D-2886-47C4-9E29-3E9226D0794E}"/>
              </a:ext>
            </a:extLst>
          </p:cNvPr>
          <p:cNvSpPr txBox="1"/>
          <p:nvPr/>
        </p:nvSpPr>
        <p:spPr>
          <a:xfrm rot="16200000">
            <a:off x="-937025" y="5391647"/>
            <a:ext cx="2446904" cy="3788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61C076-C977-4E67-ADAB-086A0AE58597}"/>
              </a:ext>
            </a:extLst>
          </p:cNvPr>
          <p:cNvSpPr txBox="1"/>
          <p:nvPr/>
        </p:nvSpPr>
        <p:spPr>
          <a:xfrm>
            <a:off x="8625853" y="1441930"/>
            <a:ext cx="2012494" cy="92333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Conduct internal review and obtain approvals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EFB0053-74D3-4D3E-A012-889AF3F5866C}"/>
              </a:ext>
            </a:extLst>
          </p:cNvPr>
          <p:cNvCxnSpPr>
            <a:cxnSpLocks/>
          </p:cNvCxnSpPr>
          <p:nvPr/>
        </p:nvCxnSpPr>
        <p:spPr>
          <a:xfrm>
            <a:off x="8143881" y="4277408"/>
            <a:ext cx="52769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1E2C9888-586B-4BC6-A7E4-1822DA346803}"/>
              </a:ext>
            </a:extLst>
          </p:cNvPr>
          <p:cNvSpPr txBox="1"/>
          <p:nvPr/>
        </p:nvSpPr>
        <p:spPr>
          <a:xfrm>
            <a:off x="6567792" y="3597447"/>
            <a:ext cx="1577260" cy="1323439"/>
          </a:xfrm>
          <a:prstGeom prst="rect">
            <a:avLst/>
          </a:prstGeom>
          <a:gradFill>
            <a:gsLst>
              <a:gs pos="0">
                <a:srgbClr val="00B050">
                  <a:alpha val="50000"/>
                </a:srgbClr>
              </a:gs>
              <a:gs pos="100000">
                <a:srgbClr val="00B0F0">
                  <a:alpha val="50000"/>
                </a:srgb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Review, edit and add comments to PD version of draft PD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3173716-5774-44A7-BCB5-21D5D7B71062}"/>
              </a:ext>
            </a:extLst>
          </p:cNvPr>
          <p:cNvSpPr txBox="1"/>
          <p:nvPr/>
        </p:nvSpPr>
        <p:spPr>
          <a:xfrm>
            <a:off x="8671572" y="3806633"/>
            <a:ext cx="1673455" cy="923330"/>
          </a:xfrm>
          <a:prstGeom prst="rect">
            <a:avLst/>
          </a:prstGeom>
          <a:gradFill>
            <a:gsLst>
              <a:gs pos="0">
                <a:srgbClr val="00B050">
                  <a:alpha val="50000"/>
                </a:srgbClr>
              </a:gs>
              <a:gs pos="100000">
                <a:srgbClr val="00B0F0">
                  <a:alpha val="50000"/>
                </a:srgb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Finalize draft PD - ready for Internal review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08EDA3C9-A71E-4872-AC95-058A2CF96946}"/>
              </a:ext>
            </a:extLst>
          </p:cNvPr>
          <p:cNvCxnSpPr>
            <a:cxnSpLocks/>
          </p:cNvCxnSpPr>
          <p:nvPr/>
        </p:nvCxnSpPr>
        <p:spPr>
          <a:xfrm flipV="1">
            <a:off x="9447638" y="2365264"/>
            <a:ext cx="0" cy="143267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CD1556EB-1ED9-4E1D-98F7-74413CCD88A3}"/>
              </a:ext>
            </a:extLst>
          </p:cNvPr>
          <p:cNvSpPr txBox="1"/>
          <p:nvPr/>
        </p:nvSpPr>
        <p:spPr>
          <a:xfrm>
            <a:off x="10626424" y="4056752"/>
            <a:ext cx="1331743" cy="923330"/>
          </a:xfrm>
          <a:prstGeom prst="rect">
            <a:avLst/>
          </a:prstGeom>
          <a:gradFill>
            <a:gsLst>
              <a:gs pos="0">
                <a:srgbClr val="00B050">
                  <a:alpha val="50000"/>
                </a:srgbClr>
              </a:gs>
              <a:gs pos="100000">
                <a:srgbClr val="00B0F0">
                  <a:alpha val="50000"/>
                </a:srgb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Download and Sign PD</a:t>
            </a:r>
          </a:p>
        </p:txBody>
      </p: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2CB9EB80-E55A-47E0-BD37-917451510FCC}"/>
              </a:ext>
            </a:extLst>
          </p:cNvPr>
          <p:cNvCxnSpPr>
            <a:cxnSpLocks/>
          </p:cNvCxnSpPr>
          <p:nvPr/>
        </p:nvCxnSpPr>
        <p:spPr>
          <a:xfrm rot="16200000" flipH="1">
            <a:off x="9980920" y="2843182"/>
            <a:ext cx="1654868" cy="687500"/>
          </a:xfrm>
          <a:prstGeom prst="bent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3C6B5423-6B60-4A19-B243-4C2B5DD5C22B}"/>
              </a:ext>
            </a:extLst>
          </p:cNvPr>
          <p:cNvSpPr/>
          <p:nvPr/>
        </p:nvSpPr>
        <p:spPr>
          <a:xfrm>
            <a:off x="8393436" y="2899134"/>
            <a:ext cx="814955" cy="51418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Version control.</a:t>
            </a: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8F5B70CA-A198-4371-999E-DD78205738F6}"/>
              </a:ext>
            </a:extLst>
          </p:cNvPr>
          <p:cNvSpPr/>
          <p:nvPr/>
        </p:nvSpPr>
        <p:spPr>
          <a:xfrm>
            <a:off x="7939783" y="1277292"/>
            <a:ext cx="810634" cy="40340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eReview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E98F170-74D6-42CB-A981-3C14E3A0F9B6}"/>
              </a:ext>
            </a:extLst>
          </p:cNvPr>
          <p:cNvSpPr/>
          <p:nvPr/>
        </p:nvSpPr>
        <p:spPr>
          <a:xfrm>
            <a:off x="481829" y="1745598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14CCF14-886E-48B2-BA64-2062E37CC122}"/>
              </a:ext>
            </a:extLst>
          </p:cNvPr>
          <p:cNvSpPr/>
          <p:nvPr/>
        </p:nvSpPr>
        <p:spPr>
          <a:xfrm>
            <a:off x="2480970" y="5552480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D07CF64-88C8-4E2B-9882-38C6449D1480}"/>
              </a:ext>
            </a:extLst>
          </p:cNvPr>
          <p:cNvSpPr/>
          <p:nvPr/>
        </p:nvSpPr>
        <p:spPr>
          <a:xfrm>
            <a:off x="2249263" y="3548644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020E31D-F6D3-49BD-8B3E-055311137E30}"/>
              </a:ext>
            </a:extLst>
          </p:cNvPr>
          <p:cNvSpPr/>
          <p:nvPr/>
        </p:nvSpPr>
        <p:spPr>
          <a:xfrm>
            <a:off x="3844782" y="2227805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E07004F-F3C4-43F7-B90C-322255800A6E}"/>
              </a:ext>
            </a:extLst>
          </p:cNvPr>
          <p:cNvSpPr/>
          <p:nvPr/>
        </p:nvSpPr>
        <p:spPr>
          <a:xfrm>
            <a:off x="6096001" y="3548643"/>
            <a:ext cx="634738" cy="3810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prstClr val="white"/>
                </a:solidFill>
                <a:latin typeface="Calibri" panose="020F0502020204030204"/>
              </a:rPr>
              <a:t>10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85E1333-6C7F-4789-8D64-E1729223D9EA}"/>
              </a:ext>
            </a:extLst>
          </p:cNvPr>
          <p:cNvSpPr/>
          <p:nvPr/>
        </p:nvSpPr>
        <p:spPr>
          <a:xfrm>
            <a:off x="4886558" y="3579770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07632F-E1E5-4F91-93F8-410AE737F243}"/>
              </a:ext>
            </a:extLst>
          </p:cNvPr>
          <p:cNvSpPr txBox="1"/>
          <p:nvPr/>
        </p:nvSpPr>
        <p:spPr>
          <a:xfrm>
            <a:off x="10783149" y="1559241"/>
            <a:ext cx="1082535" cy="646331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Upload into </a:t>
            </a: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ePD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C904951-BF21-463B-B82D-EDAA13ED5C80}"/>
              </a:ext>
            </a:extLst>
          </p:cNvPr>
          <p:cNvCxnSpPr>
            <a:cxnSpLocks/>
          </p:cNvCxnSpPr>
          <p:nvPr/>
        </p:nvCxnSpPr>
        <p:spPr>
          <a:xfrm flipV="1">
            <a:off x="11556237" y="2205573"/>
            <a:ext cx="0" cy="185117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715832C3-68EA-44C1-9578-41B1F89DD692}"/>
              </a:ext>
            </a:extLst>
          </p:cNvPr>
          <p:cNvSpPr/>
          <p:nvPr/>
        </p:nvSpPr>
        <p:spPr>
          <a:xfrm>
            <a:off x="11352850" y="1173813"/>
            <a:ext cx="619344" cy="4253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E46AE4-243D-478F-AB1A-81920327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30347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Electronic Concept Note (</a:t>
            </a:r>
            <a:r>
              <a:rPr lang="en-GB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eCN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workflow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44FFC4A-FA74-41AC-AEF2-73F5C8186EEC}"/>
              </a:ext>
            </a:extLst>
          </p:cNvPr>
          <p:cNvSpPr/>
          <p:nvPr/>
        </p:nvSpPr>
        <p:spPr>
          <a:xfrm>
            <a:off x="3498683" y="5539031"/>
            <a:ext cx="907488" cy="26569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eCN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CA6B7E-7E3E-4B40-9C1A-3789586E9E8D}"/>
              </a:ext>
            </a:extLst>
          </p:cNvPr>
          <p:cNvSpPr txBox="1"/>
          <p:nvPr/>
        </p:nvSpPr>
        <p:spPr>
          <a:xfrm>
            <a:off x="4087313" y="2271082"/>
            <a:ext cx="1888473" cy="584775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Notify successful CSO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E9240E9-C786-41AF-A57C-AF3E15B899AF}"/>
              </a:ext>
            </a:extLst>
          </p:cNvPr>
          <p:cNvSpPr txBox="1"/>
          <p:nvPr/>
        </p:nvSpPr>
        <p:spPr>
          <a:xfrm>
            <a:off x="6476296" y="1878447"/>
            <a:ext cx="1962292" cy="1077218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 successful concept note to ePD</a:t>
            </a:r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workflow to partner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FB0218B-3C04-4FD9-B9F0-5E697717D767}"/>
              </a:ext>
            </a:extLst>
          </p:cNvPr>
          <p:cNvSpPr txBox="1"/>
          <p:nvPr/>
        </p:nvSpPr>
        <p:spPr>
          <a:xfrm>
            <a:off x="4508594" y="5074211"/>
            <a:ext cx="1616101" cy="92333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 to partnership offer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34BF31E-9748-4199-A51A-057D3E768F90}"/>
              </a:ext>
            </a:extLst>
          </p:cNvPr>
          <p:cNvCxnSpPr>
            <a:cxnSpLocks/>
          </p:cNvCxnSpPr>
          <p:nvPr/>
        </p:nvCxnSpPr>
        <p:spPr>
          <a:xfrm>
            <a:off x="1238692" y="2768531"/>
            <a:ext cx="0" cy="222597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5B9F50A-1258-4C9E-92C7-4041766AA424}"/>
              </a:ext>
            </a:extLst>
          </p:cNvPr>
          <p:cNvCxnSpPr>
            <a:cxnSpLocks/>
          </p:cNvCxnSpPr>
          <p:nvPr/>
        </p:nvCxnSpPr>
        <p:spPr>
          <a:xfrm flipV="1">
            <a:off x="2988271" y="5074775"/>
            <a:ext cx="0" cy="75851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011ABC4-979F-4B98-B23C-4DE482CA68A3}"/>
              </a:ext>
            </a:extLst>
          </p:cNvPr>
          <p:cNvCxnSpPr>
            <a:cxnSpLocks/>
          </p:cNvCxnSpPr>
          <p:nvPr/>
        </p:nvCxnSpPr>
        <p:spPr>
          <a:xfrm>
            <a:off x="4451937" y="1842846"/>
            <a:ext cx="0" cy="43906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7FBD44A-FC67-4102-ADEE-DBD758E7F173}"/>
              </a:ext>
            </a:extLst>
          </p:cNvPr>
          <p:cNvCxnSpPr>
            <a:cxnSpLocks/>
          </p:cNvCxnSpPr>
          <p:nvPr/>
        </p:nvCxnSpPr>
        <p:spPr>
          <a:xfrm flipH="1">
            <a:off x="4824250" y="2855857"/>
            <a:ext cx="11786" cy="220679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1BDCCAF3-9389-4350-B300-179E3721AB93}"/>
              </a:ext>
            </a:extLst>
          </p:cNvPr>
          <p:cNvCxnSpPr>
            <a:cxnSpLocks/>
          </p:cNvCxnSpPr>
          <p:nvPr/>
        </p:nvCxnSpPr>
        <p:spPr>
          <a:xfrm>
            <a:off x="5954451" y="2515947"/>
            <a:ext cx="547606" cy="292180"/>
          </a:xfrm>
          <a:prstGeom prst="bent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EA796B0B-6F0B-4ED1-91D6-69DDCAD35D2B}"/>
              </a:ext>
            </a:extLst>
          </p:cNvPr>
          <p:cNvSpPr/>
          <p:nvPr/>
        </p:nvSpPr>
        <p:spPr>
          <a:xfrm>
            <a:off x="6871006" y="1572288"/>
            <a:ext cx="836957" cy="40340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eCN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5DF22CA-82E6-4920-9DD7-0EA8F36F0EE2}"/>
              </a:ext>
            </a:extLst>
          </p:cNvPr>
          <p:cNvSpPr txBox="1"/>
          <p:nvPr/>
        </p:nvSpPr>
        <p:spPr>
          <a:xfrm rot="16200000">
            <a:off x="-1311542" y="2175988"/>
            <a:ext cx="3138130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36E64ED-0214-40C5-B779-353935EE55C6}"/>
              </a:ext>
            </a:extLst>
          </p:cNvPr>
          <p:cNvSpPr txBox="1"/>
          <p:nvPr/>
        </p:nvSpPr>
        <p:spPr>
          <a:xfrm>
            <a:off x="498259" y="2040250"/>
            <a:ext cx="1651814" cy="64633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CFEI in UNPP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23DDA3E-A1C4-45B7-83D6-1BFEBA3E920B}"/>
              </a:ext>
            </a:extLst>
          </p:cNvPr>
          <p:cNvSpPr txBox="1"/>
          <p:nvPr/>
        </p:nvSpPr>
        <p:spPr>
          <a:xfrm rot="16200000">
            <a:off x="-1082855" y="5246065"/>
            <a:ext cx="2738070" cy="3788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AE60A69-F416-44D0-8816-896927CC2C06}"/>
              </a:ext>
            </a:extLst>
          </p:cNvPr>
          <p:cNvSpPr txBox="1"/>
          <p:nvPr/>
        </p:nvSpPr>
        <p:spPr>
          <a:xfrm>
            <a:off x="2375000" y="3797940"/>
            <a:ext cx="2200425" cy="1200329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Download, PDF, Submit digitally generated concept note in UNPP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CBD6603F-B78D-4669-BF79-64D2A79B7521}"/>
              </a:ext>
            </a:extLst>
          </p:cNvPr>
          <p:cNvSpPr/>
          <p:nvPr/>
        </p:nvSpPr>
        <p:spPr>
          <a:xfrm>
            <a:off x="545563" y="4748973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7E47909-0C52-48ED-8CB9-412D9E2BF49A}"/>
              </a:ext>
            </a:extLst>
          </p:cNvPr>
          <p:cNvSpPr txBox="1"/>
          <p:nvPr/>
        </p:nvSpPr>
        <p:spPr>
          <a:xfrm>
            <a:off x="2362119" y="1036052"/>
            <a:ext cx="2414465" cy="83099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Review/ Assess CSO concept notes in UNPP for verified partners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46B1E60-88B7-487B-AE6A-C9D39CF96B64}"/>
              </a:ext>
            </a:extLst>
          </p:cNvPr>
          <p:cNvSpPr txBox="1"/>
          <p:nvPr/>
        </p:nvSpPr>
        <p:spPr>
          <a:xfrm>
            <a:off x="545563" y="5027119"/>
            <a:ext cx="1771144" cy="1200329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partnership opportunities in UNPP CFEI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1391C0D-3A7D-4FDB-BB21-198CF470B040}"/>
              </a:ext>
            </a:extLst>
          </p:cNvPr>
          <p:cNvSpPr txBox="1"/>
          <p:nvPr/>
        </p:nvSpPr>
        <p:spPr>
          <a:xfrm rot="16200000">
            <a:off x="-1311791" y="2175988"/>
            <a:ext cx="3138130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DE90C3C4-2AED-4AF9-AE67-755F6EB9544B}"/>
              </a:ext>
            </a:extLst>
          </p:cNvPr>
          <p:cNvSpPr/>
          <p:nvPr/>
        </p:nvSpPr>
        <p:spPr>
          <a:xfrm>
            <a:off x="5563042" y="388151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4A907A3-DB22-44C8-8A04-C9166C47BE07}"/>
              </a:ext>
            </a:extLst>
          </p:cNvPr>
          <p:cNvSpPr/>
          <p:nvPr/>
        </p:nvSpPr>
        <p:spPr>
          <a:xfrm>
            <a:off x="8555112" y="3605780"/>
            <a:ext cx="591989" cy="26860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8504660E-BCE6-4F09-8E2F-7FF8B98B61BD}"/>
              </a:ext>
            </a:extLst>
          </p:cNvPr>
          <p:cNvSpPr/>
          <p:nvPr/>
        </p:nvSpPr>
        <p:spPr>
          <a:xfrm>
            <a:off x="8829023" y="1168901"/>
            <a:ext cx="736230" cy="30106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prstClr val="white"/>
                </a:solidFill>
                <a:latin typeface="Calibri" panose="020F0502020204030204"/>
              </a:rPr>
              <a:t>1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154D48AB-0F00-41F7-8EC2-30B609780B7F}"/>
              </a:ext>
            </a:extLst>
          </p:cNvPr>
          <p:cNvSpPr/>
          <p:nvPr/>
        </p:nvSpPr>
        <p:spPr>
          <a:xfrm>
            <a:off x="6310512" y="1795934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prstClr val="white"/>
                </a:solidFill>
                <a:latin typeface="Calibri" panose="020F0502020204030204"/>
              </a:rPr>
              <a:t>9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C5B0E2C0-C74E-4A09-9F6B-58E87E7DD16F}"/>
              </a:ext>
            </a:extLst>
          </p:cNvPr>
          <p:cNvSpPr/>
          <p:nvPr/>
        </p:nvSpPr>
        <p:spPr>
          <a:xfrm>
            <a:off x="10382776" y="3677825"/>
            <a:ext cx="619343" cy="37906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4126E564-06CC-4AC3-B94D-172D88534FF7}"/>
              </a:ext>
            </a:extLst>
          </p:cNvPr>
          <p:cNvCxnSpPr>
            <a:cxnSpLocks/>
          </p:cNvCxnSpPr>
          <p:nvPr/>
        </p:nvCxnSpPr>
        <p:spPr>
          <a:xfrm flipH="1">
            <a:off x="7286410" y="2955665"/>
            <a:ext cx="3074" cy="63293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60A5A17-B10A-45AC-A445-C2E477EA9234}"/>
              </a:ext>
            </a:extLst>
          </p:cNvPr>
          <p:cNvSpPr/>
          <p:nvPr/>
        </p:nvSpPr>
        <p:spPr>
          <a:xfrm>
            <a:off x="6202511" y="835005"/>
            <a:ext cx="5857120" cy="4394403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B26828F0-0923-48C1-B877-C392FC44A2D8}"/>
              </a:ext>
            </a:extLst>
          </p:cNvPr>
          <p:cNvSpPr/>
          <p:nvPr/>
        </p:nvSpPr>
        <p:spPr>
          <a:xfrm>
            <a:off x="8532769" y="5111465"/>
            <a:ext cx="1247614" cy="30042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ePD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84182B2-0695-4CB8-A0D8-7648619B15C2}"/>
              </a:ext>
            </a:extLst>
          </p:cNvPr>
          <p:cNvSpPr txBox="1"/>
          <p:nvPr/>
        </p:nvSpPr>
        <p:spPr>
          <a:xfrm>
            <a:off x="2533933" y="5831626"/>
            <a:ext cx="1881238" cy="646331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concept using </a:t>
            </a:r>
            <a:r>
              <a:rPr lang="en-GB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eCN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22E1F10C-937C-4462-9D27-4383C7C7A966}"/>
              </a:ext>
            </a:extLst>
          </p:cNvPr>
          <p:cNvCxnSpPr>
            <a:cxnSpLocks/>
          </p:cNvCxnSpPr>
          <p:nvPr/>
        </p:nvCxnSpPr>
        <p:spPr>
          <a:xfrm>
            <a:off x="1904301" y="6254345"/>
            <a:ext cx="639716" cy="118044"/>
          </a:xfrm>
          <a:prstGeom prst="bent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B4EBBC1-F709-446D-8F3C-54080DD0E35D}"/>
              </a:ext>
            </a:extLst>
          </p:cNvPr>
          <p:cNvCxnSpPr>
            <a:cxnSpLocks/>
          </p:cNvCxnSpPr>
          <p:nvPr/>
        </p:nvCxnSpPr>
        <p:spPr>
          <a:xfrm flipV="1">
            <a:off x="5505389" y="2855857"/>
            <a:ext cx="0" cy="220679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9395E060-0C48-422F-9A9E-1B67BBF3E2E6}"/>
              </a:ext>
            </a:extLst>
          </p:cNvPr>
          <p:cNvCxnSpPr>
            <a:cxnSpLocks/>
          </p:cNvCxnSpPr>
          <p:nvPr/>
        </p:nvCxnSpPr>
        <p:spPr>
          <a:xfrm flipH="1" flipV="1">
            <a:off x="3145872" y="1929468"/>
            <a:ext cx="10989" cy="180870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8C414E05-D5F3-4A5E-A718-3DEDE79AE45A}"/>
              </a:ext>
            </a:extLst>
          </p:cNvPr>
          <p:cNvSpPr/>
          <p:nvPr/>
        </p:nvSpPr>
        <p:spPr>
          <a:xfrm>
            <a:off x="2045137" y="986751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406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da26ace941f4791a7314a339fee829c xmlns="ca283e0b-db31-4043-a2ef-b80661bf084a">
      <Terms xmlns="http://schemas.microsoft.com/office/infopath/2007/PartnerControls"/>
    </mda26ace941f4791a7314a339fee829c>
    <h6a71f3e574e4344bc34f3fc9dd20054 xmlns="ca283e0b-db31-4043-a2ef-b80661bf084a">
      <Terms xmlns="http://schemas.microsoft.com/office/infopath/2007/PartnerControls"/>
    </h6a71f3e574e4344bc34f3fc9dd20054>
    <CategoryDescription xmlns="http://schemas.microsoft.com/sharepoint.v3" xsi:nil="true"/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Joint Consultative Committee</TermName>
          <TermId xmlns="http://schemas.microsoft.com/office/infopath/2007/PartnerControls">1bc6c395-23cb-4b56-ab52-7e8b804c369c</TermId>
        </TermInfo>
      </Terms>
    </ga975397408f43e4b84ec8e5a598e523>
    <TaxCatchAll xmlns="ca283e0b-db31-4043-a2ef-b80661bf084a">
      <Value>182</Value>
    </TaxCatchAll>
    <lcf76f155ced4ddcb4097134ff3c332f xmlns="843ee6b7-53b5-4067-936e-790f071909a6">
      <Terms xmlns="http://schemas.microsoft.com/office/infopath/2007/PartnerControls"/>
    </lcf76f155ced4ddcb4097134ff3c332f>
    <j169e817e0ee4eb8974e6fc4a2762909 xmlns="ca283e0b-db31-4043-a2ef-b80661bf084a">
      <Terms xmlns="http://schemas.microsoft.com/office/infopath/2007/PartnerControls"/>
    </j169e817e0ee4eb8974e6fc4a2762909>
    <SemaphoreItemMetadata xmlns="a76b0140-28c1-4949-9061-73baa9a50b95" xsi:nil="true"/>
    <WrittenBy xmlns="ca283e0b-db31-4043-a2ef-b80661bf084a">
      <UserInfo>
        <DisplayName/>
        <AccountId xsi:nil="true"/>
        <AccountType/>
      </UserInfo>
    </WrittenBy>
    <k8c968e8c72a4eda96b7e8fdbe192be2 xmlns="ca283e0b-db31-4043-a2ef-b80661bf084a">
      <Terms xmlns="http://schemas.microsoft.com/office/infopath/2007/PartnerControls"/>
    </k8c968e8c72a4eda96b7e8fdbe192be2>
    <TaxKeywordTaxHTField xmlns="a76b0140-28c1-4949-9061-73baa9a50b95">
      <Terms xmlns="http://schemas.microsoft.com/office/infopath/2007/PartnerControls"/>
    </TaxKeywordTaxHTField>
    <ContentLanguage xmlns="ca283e0b-db31-4043-a2ef-b80661bf084a">English</ContentLanguage>
    <DateTransmittedEmail xmlns="ca283e0b-db31-4043-a2ef-b80661bf084a" xsi:nil="true"/>
    <j048a4f9aaad4a8990a1d5e5f53cb451 xmlns="ca283e0b-db31-4043-a2ef-b80661bf084a">
      <Terms xmlns="http://schemas.microsoft.com/office/infopath/2007/PartnerControls"/>
    </j048a4f9aaad4a8990a1d5e5f53cb451>
    <IconOverlay xmlns="http://schemas.microsoft.com/sharepoint/v4" xsi:nil="true"/>
    <ContentStatus xmlns="ca283e0b-db31-4043-a2ef-b80661bf084a" xsi:nil="true"/>
    <SenderEmail xmlns="ca283e0b-db31-4043-a2ef-b80661bf084a" xsi:nil="true"/>
    <RecipientsEmail xmlns="ca283e0b-db31-4043-a2ef-b80661bf084a" xsi:nil="true"/>
  </documentManagement>
</p:propertie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AE35EA4C5EACB04FA330613E655C8ECA" ma:contentTypeVersion="40" ma:contentTypeDescription="" ma:contentTypeScope="" ma:versionID="60c7b6cca06adb8d35eb65fac2008142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a76b0140-28c1-4949-9061-73baa9a50b95" xmlns:ns5="843ee6b7-53b5-4067-936e-790f071909a6" xmlns:ns6="http://schemas.microsoft.com/sharepoint/v4" targetNamespace="http://schemas.microsoft.com/office/2006/metadata/properties" ma:root="true" ma:fieldsID="b8c125413776d6740058f4de4f41c968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a76b0140-28c1-4949-9061-73baa9a50b95"/>
    <xsd:import namespace="843ee6b7-53b5-4067-936e-790f071909a6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2:j169e817e0ee4eb8974e6fc4a2762909" minOccurs="0"/>
                <xsd:element ref="ns2:j048a4f9aaad4a8990a1d5e5f53cb451" minOccurs="0"/>
                <xsd:element ref="ns5:MediaServiceMetadata" minOccurs="0"/>
                <xsd:element ref="ns5:MediaServiceFastMetadata" minOccurs="0"/>
                <xsd:element ref="ns4:SharedWithUsers" minOccurs="0"/>
                <xsd:element ref="ns4:SharedWithDetails" minOccurs="0"/>
                <xsd:element ref="ns5:MediaServiceAutoKeyPoints" minOccurs="0"/>
                <xsd:element ref="ns5:MediaServiceKeyPoints" minOccurs="0"/>
                <xsd:element ref="ns5:MediaServiceDateTaken" minOccurs="0"/>
                <xsd:element ref="ns6:IconOverlay" minOccurs="0"/>
                <xsd:element ref="ns1:_vti_ItemDeclaredRecord" minOccurs="0"/>
                <xsd:element ref="ns1:_vti_ItemHoldRecordStatus" minOccurs="0"/>
                <xsd:element ref="ns4:TaxKeywordTaxHTField" minOccurs="0"/>
                <xsd:element ref="ns4:SemaphoreItemMetadata" minOccurs="0"/>
                <xsd:element ref="ns5:MediaLengthInSeconds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lcf76f155ced4ddcb4097134ff3c332f" minOccurs="0"/>
                <xsd:element ref="ns5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39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40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178;#Analysis,Planning &amp; Monitoring-456C|5955b2fd-5d7f-4ec6-8d67-6bd2d19d2fcb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0b330b10-f7ea-42ed-b1b6-b0b55682f078}" ma:internalName="TaxCatchAllLabel" ma:readOnly="true" ma:showField="CatchAllDataLabel" ma:web="a76b0140-28c1-4949-9061-73baa9a50b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0b330b10-f7ea-42ed-b1b6-b0b55682f078}" ma:internalName="TaxCatchAll" ma:showField="CatchAllData" ma:web="a76b0140-28c1-4949-9061-73baa9a50b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  <xsd:element name="j169e817e0ee4eb8974e6fc4a2762909" ma:index="26" nillable="true" ma:taxonomy="true" ma:internalName="j169e817e0ee4eb8974e6fc4a2762909" ma:taxonomyFieldName="CriticalForLongTermRetention" ma:displayName="Critical for long-term retention?" ma:default="" ma:fieldId="{3169e817-e0ee-4eb8-974e-6fc4a2762909}" ma:sspId="73f51738-d318-4883-9d64-4f0bd0ccc55e" ma:termSetId="59f85175-3dbf-4592-9c1d-453af9da4e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048a4f9aaad4a8990a1d5e5f53cb451" ma:index="28" nillable="true" ma:taxonomy="true" ma:internalName="j048a4f9aaad4a8990a1d5e5f53cb451" ma:taxonomyFieldName="SystemDTAC" ma:displayName="System-DT-AC" ma:default="" ma:fieldId="{3048a4f9-aaad-4a89-90a1-d5e5f53cb451}" ma:sspId="73f51738-d318-4883-9d64-4f0bd0ccc55e" ma:termSetId="1e3381f3-a35f-499a-9a3c-017e5423e02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6b0140-28c1-4949-9061-73baa9a50b95" elementFormDefault="qualified">
    <xsd:import namespace="http://schemas.microsoft.com/office/2006/documentManagement/types"/>
    <xsd:import namespace="http://schemas.microsoft.com/office/infopath/2007/PartnerControls"/>
    <xsd:element name="SharedWithUsers" ma:index="3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41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emaphoreItemMetadata" ma:index="42" nillable="true" ma:displayName="Semaphore Status" ma:hidden="true" ma:internalName="SemaphoreItemMetadata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ee6b7-53b5-4067-936e-790f071909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3" nillable="true" ma:displayName="Length (seconds)" ma:internalName="MediaLengthInSeconds" ma:readOnly="true">
      <xsd:simpleType>
        <xsd:restriction base="dms:Unknown"/>
      </xsd:simpleType>
    </xsd:element>
    <xsd:element name="MediaServiceAutoTags" ma:index="44" nillable="true" ma:displayName="Tags" ma:internalName="MediaServiceAutoTags" ma:readOnly="true">
      <xsd:simpleType>
        <xsd:restriction base="dms:Text"/>
      </xsd:simpleType>
    </xsd:element>
    <xsd:element name="MediaServiceOCR" ma:index="4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49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5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3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3DE8169D-B2A9-45BE-B7F1-606844BF73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B2AED2-D077-4E9E-9A96-7B4BE6D9B217}">
  <ds:schemaRefs>
    <ds:schemaRef ds:uri="http://www.w3.org/XML/1998/namespace"/>
    <ds:schemaRef ds:uri="http://purl.org/dc/elements/1.1/"/>
    <ds:schemaRef ds:uri="http://schemas.microsoft.com/sharepoint/v4"/>
    <ds:schemaRef ds:uri="http://schemas.microsoft.com/office/2006/metadata/properties"/>
    <ds:schemaRef ds:uri="http://purl.org/dc/terms/"/>
    <ds:schemaRef ds:uri="http://purl.org/dc/dcmitype/"/>
    <ds:schemaRef ds:uri="ca283e0b-db31-4043-a2ef-b80661bf084a"/>
    <ds:schemaRef ds:uri="http://schemas.microsoft.com/office/2006/documentManagement/types"/>
    <ds:schemaRef ds:uri="http://schemas.microsoft.com/sharepoint.v3"/>
    <ds:schemaRef ds:uri="843ee6b7-53b5-4067-936e-790f071909a6"/>
    <ds:schemaRef ds:uri="a76b0140-28c1-4949-9061-73baa9a50b95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9F104D2E-402B-4D89-A448-DE1EA71C1400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077B3755-9DFA-4382-99C8-A56C970AEFBD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522B2F6B-C67D-4570-8171-671C3AA280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283e0b-db31-4043-a2ef-b80661bf084a"/>
    <ds:schemaRef ds:uri="http://schemas.microsoft.com/sharepoint.v3"/>
    <ds:schemaRef ds:uri="a76b0140-28c1-4949-9061-73baa9a50b95"/>
    <ds:schemaRef ds:uri="843ee6b7-53b5-4067-936e-790f071909a6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750572DA-33BB-43BF-8A5B-BA94E704259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14043</TotalTime>
  <Words>124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Electronic Concept Note (eCN) workflow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Nadine Livan</dc:creator>
  <cp:lastModifiedBy>Helen Kibukamusoke</cp:lastModifiedBy>
  <cp:revision>224</cp:revision>
  <dcterms:created xsi:type="dcterms:W3CDTF">2022-10-28T02:56:31Z</dcterms:created>
  <dcterms:modified xsi:type="dcterms:W3CDTF">2023-03-13T16:11:17Z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0x0101009BA85F8052A6DA4FA3E31FF9F74C697000AE35EA4C5EACB04FA330613E655C8ECA</vt:lpwstr>
  </property>
  <property fmtid="{D5CDD505-2E9C-101B-9397-08002B2CF9AE}" pid="3" name="OfficeDivision">
    <vt:lpwstr>182;#Joint Consultative Committee|1bc6c395-23cb-4b56-ab52-7e8b804c369c</vt:lpwstr>
  </property>
  <property fmtid="{D5CDD505-2E9C-101B-9397-08002B2CF9AE}" pid="4" name="TaxKeyword">
    <vt:lpwstr/>
  </property>
  <property fmtid="{D5CDD505-2E9C-101B-9397-08002B2CF9AE}" pid="5" name="SystemDTAC">
    <vt:lpwstr/>
  </property>
  <property fmtid="{D5CDD505-2E9C-101B-9397-08002B2CF9AE}" pid="6" name="Topic">
    <vt:lpwstr/>
  </property>
  <property fmtid="{D5CDD505-2E9C-101B-9397-08002B2CF9AE}" pid="7" name="MediaServiceImageTags">
    <vt:lpwstr/>
  </property>
  <property fmtid="{D5CDD505-2E9C-101B-9397-08002B2CF9AE}" pid="8" name="CriticalForLongTermRetention">
    <vt:lpwstr/>
  </property>
  <property fmtid="{D5CDD505-2E9C-101B-9397-08002B2CF9AE}" pid="9" name="DocumentType">
    <vt:lpwstr/>
  </property>
  <property fmtid="{D5CDD505-2E9C-101B-9397-08002B2CF9AE}" pid="10" name="GeographicScope">
    <vt:lpwstr/>
  </property>
</Properties>
</file>