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customXml/itemProps6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0" r:id="rId7"/>
    <p:sldMasterId id="2147483692" r:id="rId8"/>
  </p:sldMasterIdLst>
  <p:notesMasterIdLst>
    <p:notesMasterId r:id="rId10"/>
  </p:notesMasterIdLst>
  <p:sldIdLst>
    <p:sldId id="2121591995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elen Kibukamusoke" initials="HK" lastIdx="1" clrIdx="0">
    <p:extLst>
      <p:ext uri="{19B8F6BF-5375-455C-9EA6-DF929625EA0E}">
        <p15:presenceInfo xmlns:p15="http://schemas.microsoft.com/office/powerpoint/2012/main" userId="S::hkibukamusoke@unicef.org::822327e0-b669-449c-8658-ecbec0eea39a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00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941" autoAdjust="0"/>
    <p:restoredTop sz="94796" autoAdjust="0"/>
  </p:normalViewPr>
  <p:slideViewPr>
    <p:cSldViewPr snapToGrid="0">
      <p:cViewPr varScale="1">
        <p:scale>
          <a:sx n="76" d="100"/>
          <a:sy n="76" d="100"/>
        </p:scale>
        <p:origin x="496" y="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2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Master" Target="slideMasters/slideMaster1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customXml" Target="../customXml/item6.xml"/><Relationship Id="rId11" Type="http://schemas.openxmlformats.org/officeDocument/2006/relationships/commentAuthors" Target="commentAuthors.xml"/><Relationship Id="rId5" Type="http://schemas.openxmlformats.org/officeDocument/2006/relationships/customXml" Target="../customXml/item5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customXml" Target="../customXml/item4.xml"/><Relationship Id="rId9" Type="http://schemas.openxmlformats.org/officeDocument/2006/relationships/slide" Target="slides/slide1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62004F-3C4B-443A-9B6F-304866E59739}" type="datetimeFigureOut">
              <a:rPr lang="en-US" smtClean="0"/>
              <a:t>3/13/2023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8D502E-AE06-4941-B87A-42B3CBDD055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96509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57CE05-CA0E-432F-B779-094244C43FC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E938FF9-C95E-433C-9BC2-287761B210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B92D86-358F-4831-8D3C-9FF2FF2F59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CDA12B-F476-4B2B-B156-ECE295F76B7F}" type="datetimeFigureOut">
              <a:rPr lang="en-US" smtClean="0"/>
              <a:t>3/13/2023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A02941-CA79-4AF1-8E52-50F41516AF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578FE0-165D-41EC-B400-442A2BA875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F7C78-8D96-4563-BA7A-B3456C0EC04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66803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18A3DB-D649-423D-BC24-EFD36F2FB5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75F200-5AAD-4F8B-9A0E-2225EF15EC2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57BFE1-000C-4541-8556-9EC8447786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CDA12B-F476-4B2B-B156-ECE295F76B7F}" type="datetimeFigureOut">
              <a:rPr lang="en-US" smtClean="0"/>
              <a:t>3/13/2023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7E1CC3-81D5-43B7-B9A9-09D51F1B83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F8062D-B2AD-4308-929B-922FD6C3C6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F7C78-8D96-4563-BA7A-B3456C0EC04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52040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4EFF173-5C2F-4BDB-A586-C35F2544B34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C6283DE-7487-4295-A2E5-9E696FA756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447131-0482-46AE-BA53-45326DC070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CDA12B-F476-4B2B-B156-ECE295F76B7F}" type="datetimeFigureOut">
              <a:rPr lang="en-US" smtClean="0"/>
              <a:t>3/13/2023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86B2AB-B659-47AF-9FEF-E3E4F9C180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FD6C65-59D0-4DCA-A66A-66D7236DC8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F7C78-8D96-4563-BA7A-B3456C0EC04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42221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A2CC47-E21F-4E30-9BC7-6990A7D881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3658369-88D1-476C-8290-0C6C0CB7D9A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D6ACEA-DA1E-41A1-8FCE-42AF240F35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5B805-99C0-4E98-BC10-22E68D1621DA}" type="datetimeFigureOut">
              <a:rPr lang="en-US" smtClean="0"/>
              <a:t>3/13/2023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05B70F-EB3B-4BE8-9624-88DB4DFEFA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982A14-4D42-4AE3-A9AC-523708B825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C7CC8-A01B-4149-A906-463639C554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297331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0D5780-4F08-4F5B-9794-B929CC61A3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EE7565-361B-4839-BBC4-585FB03162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E1323C-1529-46F3-91FC-4D8BD8268F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5B805-99C0-4E98-BC10-22E68D1621DA}" type="datetimeFigureOut">
              <a:rPr lang="en-US" smtClean="0"/>
              <a:t>3/13/2023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2ED1BA-9FFB-43E0-A033-F2C63421F5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65C385-D464-4FEC-8E81-08FA860CC1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C7CC8-A01B-4149-A906-463639C554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07742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0B84A6-A1E1-498A-A10A-72F24C8800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98EFBDE-50AA-452E-8757-4408C79E18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013C2F-B488-4086-BD55-E93557AA25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5B805-99C0-4E98-BC10-22E68D1621DA}" type="datetimeFigureOut">
              <a:rPr lang="en-US" smtClean="0"/>
              <a:t>3/13/2023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1686EB-6B09-41DD-9D24-E820807ED0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9C71C6-1E94-4A7D-9079-B47511200D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C7CC8-A01B-4149-A906-463639C554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427115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F3AE5B-152D-4003-B3AB-47DC598270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77B28C-74A0-4BDB-A3D6-4B8784252E3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3D08CB2-E312-4503-AF4B-96B4448494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D12D72B-8A23-47B1-96F1-EA34EDD0E4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5B805-99C0-4E98-BC10-22E68D1621DA}" type="datetimeFigureOut">
              <a:rPr lang="en-US" smtClean="0"/>
              <a:t>3/13/2023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06755A4-7AE9-4BA3-9514-81A05DE1B7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55A4FCC-17FB-4FE7-919F-08F4FBA076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C7CC8-A01B-4149-A906-463639C554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31341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4C5689-5612-4968-9B5C-68C269E238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994DD99-7FD8-4561-B8A1-DAE4695C25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154CF0B-739D-436D-84D0-D8696B46E19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EBF682E-E966-48E0-BB81-2064B40B43A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C632BFD-427B-436B-8A02-886FB4FB354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5B2A2A8-BD21-4435-8C7E-84E7918A1E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5B805-99C0-4E98-BC10-22E68D1621DA}" type="datetimeFigureOut">
              <a:rPr lang="en-US" smtClean="0"/>
              <a:t>3/13/2023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28B557B-4D63-4F82-ACCB-7D2DCADD66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48F70C9-8FB1-49C0-BB2C-C2A125B354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C7CC8-A01B-4149-A906-463639C554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0131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4BBEDA-DBB3-4D7C-B6F4-2128C15AFA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2FC6CD0-6417-43CC-BC87-CBA2B2D128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5B805-99C0-4E98-BC10-22E68D1621DA}" type="datetimeFigureOut">
              <a:rPr lang="en-US" smtClean="0"/>
              <a:t>3/13/2023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CDF210E-C837-4842-982D-A2EC799474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D192AA8-39F8-497E-B69D-1074CB1C63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C7CC8-A01B-4149-A906-463639C554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015086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BDCBE7E-7DC6-4F95-8CA8-DD4E893C70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5B805-99C0-4E98-BC10-22E68D1621DA}" type="datetimeFigureOut">
              <a:rPr lang="en-US" smtClean="0"/>
              <a:t>3/13/2023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9E11C83-7D38-402C-96C3-FC12269A62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B03F9F8-3BD8-44F9-8600-528EE4A2B8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C7CC8-A01B-4149-A906-463639C554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921531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654DEB-EBB5-4DB8-8EE2-9B35C7A4F9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D2D26B-A481-41C5-87CF-332588C288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4E21391-D66D-4C3F-94EB-F754C28A6E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CDE5194-56F3-4655-B4E7-9F892CBA81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5B805-99C0-4E98-BC10-22E68D1621DA}" type="datetimeFigureOut">
              <a:rPr lang="en-US" smtClean="0"/>
              <a:t>3/13/2023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E7F1A22-D3ED-47A7-AA99-D94C3983B8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91F4508-FCE9-43D4-A559-1CD9A1066C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C7CC8-A01B-4149-A906-463639C554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28633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55656D-330A-4A08-AD2C-259FF51C64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895350"/>
          </a:xfrm>
          <a:solidFill>
            <a:srgbClr val="00B0F0"/>
          </a:solidFill>
        </p:spPr>
        <p:txBody>
          <a:bodyPr/>
          <a:lstStyle>
            <a:lvl1pPr algn="ctr">
              <a:defRPr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67ADAA-7C0E-47F4-A4FE-A7D536039F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1" y="920245"/>
            <a:ext cx="12191999" cy="5359125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EC8D8E-7628-4DBF-871A-EB61D43F08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CDA12B-F476-4B2B-B156-ECE295F76B7F}" type="datetimeFigureOut">
              <a:rPr lang="en-US" smtClean="0"/>
              <a:t>3/13/2023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9BDA75-8B34-44DB-824A-8D6BFC8D0D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207AE-C900-4BF9-AAB5-60B9AE4D87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F7C78-8D96-4563-BA7A-B3456C0EC041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7" name="Picture 2" descr="eTools Help Center / UNICEF Help Center home page">
            <a:extLst>
              <a:ext uri="{FF2B5EF4-FFF2-40B4-BE49-F238E27FC236}">
                <a16:creationId xmlns:a16="http://schemas.microsoft.com/office/drawing/2014/main" id="{C59D2567-BDE1-45B7-9AB5-79BFD396E01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6381245"/>
            <a:ext cx="1209676" cy="359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3ABE3C0-2241-4787-AF8D-10273FF7A22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7833" y="6348499"/>
            <a:ext cx="1768417" cy="442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986518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176179-AC36-47FC-8857-4A52E08B08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6D2AB89-F9D7-45D2-B537-DA68B42C748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5E3132B-7B80-4FCC-93FF-E2BE76EFD26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B4177F0-477A-406F-94E4-05723FE4DC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5B805-99C0-4E98-BC10-22E68D1621DA}" type="datetimeFigureOut">
              <a:rPr lang="en-US" smtClean="0"/>
              <a:t>3/13/2023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90AF666-129D-4D8A-A23B-2B274CEEA0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B74962B-1F81-48DA-A168-A5961C9290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C7CC8-A01B-4149-A906-463639C554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966242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020F61-78AF-4973-B0A2-99023E008E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E689F58-F495-4799-B877-1AB060CAACC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93B086-EB96-4E27-8E01-E72F3EE3AA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5B805-99C0-4E98-BC10-22E68D1621DA}" type="datetimeFigureOut">
              <a:rPr lang="en-US" smtClean="0"/>
              <a:t>3/13/2023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7C30E3-E6C5-4DFC-A541-3D5E7B6121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6949BA-253A-458D-866D-EA9EA8D3B4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C7CC8-A01B-4149-A906-463639C554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210382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91FEAC3-E9A3-462E-BFC8-A53C1795101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F3794C1-71B5-43D1-B7F0-775DE6CA074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1A2468-C83E-47B5-88F9-A31754B010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5B805-99C0-4E98-BC10-22E68D1621DA}" type="datetimeFigureOut">
              <a:rPr lang="en-US" smtClean="0"/>
              <a:t>3/13/2023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A36F48-F8A0-4C5F-B945-4BB1B39727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2815D3-285C-4AE0-ACAF-54F16A3FAB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C7CC8-A01B-4149-A906-463639C554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04783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E7A95B-F995-45D6-A97E-B4C0FCF8ED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315E3F-6D5F-4A9D-A116-B74508CE43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6D05E8-D2BD-4AB0-A805-999F05BE01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CDA12B-F476-4B2B-B156-ECE295F76B7F}" type="datetimeFigureOut">
              <a:rPr lang="en-US" smtClean="0"/>
              <a:t>3/13/2023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D5CED1-6B8E-405C-ABF2-CA7BB2B34A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E88A8A-601F-4F8E-8C6F-5A89B16A3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F7C78-8D96-4563-BA7A-B3456C0EC04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23115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4A939F-13B9-4614-98F1-72139DCDFB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8D4E38-CC01-4E0F-80C1-3E72122D0CD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37A4876-F507-48D8-B2E9-D5EF6088913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88ECB0F-CE65-4DA8-A2C1-1AC9E85452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CDA12B-F476-4B2B-B156-ECE295F76B7F}" type="datetimeFigureOut">
              <a:rPr lang="en-US" smtClean="0"/>
              <a:t>3/13/2023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F84F24F-9D5E-4297-B062-8B0A8782F7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9E7EA4B-07FD-48AB-A712-88256B91DE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F7C78-8D96-4563-BA7A-B3456C0EC04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04598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7E2C3D-3249-4C5B-B19A-90F7158DD1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6E6BD66-BDDD-4773-846C-A68EA965AF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7F818D0-E358-444D-ACF0-771EC2B33F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09D096B-FC85-4902-AEC8-B812C8FB5AB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610C7F-6EB7-45E7-A57E-CF1A4625080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834241F-D742-4EDF-8817-AFB94D74E2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CDA12B-F476-4B2B-B156-ECE295F76B7F}" type="datetimeFigureOut">
              <a:rPr lang="en-US" smtClean="0"/>
              <a:t>3/13/2023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BE29D04-378E-40D6-B091-7FC64743EA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3FB9E6B-18C6-4AC4-86D3-945B7C6A4C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F7C78-8D96-4563-BA7A-B3456C0EC04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66313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245F66-3353-4E36-BAF3-C09B5136F2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1E390DF-90E8-416F-83A9-9903332E9A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CDA12B-F476-4B2B-B156-ECE295F76B7F}" type="datetimeFigureOut">
              <a:rPr lang="en-US" smtClean="0"/>
              <a:t>3/13/2023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66D8EE1-A86C-469C-A8F0-428A5E82E0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219DF9D-32E7-414F-82EF-F34E155A6A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F7C78-8D96-4563-BA7A-B3456C0EC04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52043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30BC2C7-21F3-47AB-8CE0-1FD989920E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CDA12B-F476-4B2B-B156-ECE295F76B7F}" type="datetimeFigureOut">
              <a:rPr lang="en-US" smtClean="0"/>
              <a:t>3/13/2023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65A073D-718F-44DB-9344-16458C6573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581400" y="6356350"/>
            <a:ext cx="5029200" cy="365125"/>
          </a:xfrm>
        </p:spPr>
        <p:txBody>
          <a:bodyPr/>
          <a:lstStyle>
            <a:lvl1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  <a:p>
            <a:r>
              <a:rPr lang="en-US" dirty="0"/>
              <a:t>Electronic Programme Document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70FF282-0940-434B-BB9B-50F8EBB064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F7C78-8D96-4563-BA7A-B3456C0EC041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6" name="Picture 5" descr="eTools Logo">
            <a:extLst>
              <a:ext uri="{FF2B5EF4-FFF2-40B4-BE49-F238E27FC236}">
                <a16:creationId xmlns:a16="http://schemas.microsoft.com/office/drawing/2014/main" id="{AC1C58B5-3785-4585-AD7E-E3C6B51315E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896" y="6389386"/>
            <a:ext cx="1442258" cy="391834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EBFB9CA-B371-4506-A674-7B539ECA89C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7833" y="6311208"/>
            <a:ext cx="1917583" cy="479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15627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4A0077-B0FA-46E7-B87B-0EFFCD035F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694ED1-F129-4F02-A5D0-68BCC695D8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45B927F-B31E-4EF7-BD61-4F7742CF87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76057E2-3EE6-4F6C-8821-2CB0069241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CDA12B-F476-4B2B-B156-ECE295F76B7F}" type="datetimeFigureOut">
              <a:rPr lang="en-US" smtClean="0"/>
              <a:t>3/13/2023</a:t>
            </a:fld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84EF968-3AF1-4B1C-95CA-2F566E9894D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183187" y="6420282"/>
            <a:ext cx="1940295" cy="541012"/>
          </a:xfrm>
          <a:prstGeom prst="rect">
            <a:avLst/>
          </a:prstGeom>
        </p:spPr>
      </p:pic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A8B1642-77D1-40C5-AB30-5760129863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72DB904-2C8A-48FE-8979-0F45309D7B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F7C78-8D96-4563-BA7A-B3456C0EC04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29619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B2C00E-0209-4F66-9BD0-65183398BE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372FE47-0807-4876-8370-48236F787E0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A931A74-D929-4A1B-8261-7FDDF125CF3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AE148F7-CA44-463F-9CEA-BCB70D63F2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CDA12B-F476-4B2B-B156-ECE295F76B7F}" type="datetimeFigureOut">
              <a:rPr lang="en-US" smtClean="0"/>
              <a:t>3/13/2023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0A06082-A500-4C9C-BC89-BAB6A58446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640DF9C-34AE-47E3-A481-D2764AF375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F7C78-8D96-4563-BA7A-B3456C0EC04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75543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99FAC76-2308-44FF-B85C-5F1D3DDCBB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F785CA9-6B53-4C50-9623-F32293A098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06358A-8605-4DD5-A258-7F88A7157C2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CDA12B-F476-4B2B-B156-ECE295F76B7F}" type="datetimeFigureOut">
              <a:rPr lang="en-US" smtClean="0"/>
              <a:t>3/13/2023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9C1D88-7618-48E9-BBCE-F5C0BBE93CF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72EA03-975A-4DF7-AD28-F18B68F86FF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2F7C78-8D96-4563-BA7A-B3456C0EC04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27441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55714E8-6495-4E02-A499-661E8FB43C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189AAD4-88B9-4B29-B947-AD14F695BF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90C1A4-2D9A-4D47-BB28-813FFC66560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B5B805-99C0-4E98-BC10-22E68D1621DA}" type="datetimeFigureOut">
              <a:rPr lang="en-US" smtClean="0"/>
              <a:t>3/13/2023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22468D-B236-48B8-BE41-A9EE113F30E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82EA47-4C4F-4A25-9A57-F0865F8EA02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8C7CC8-A01B-4149-A906-463639C554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87356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66933B43-FE8B-422D-A235-F670D8A6615D}"/>
              </a:ext>
            </a:extLst>
          </p:cNvPr>
          <p:cNvSpPr txBox="1"/>
          <p:nvPr/>
        </p:nvSpPr>
        <p:spPr>
          <a:xfrm rot="16200000">
            <a:off x="-1311542" y="2180594"/>
            <a:ext cx="3138130" cy="369332"/>
          </a:xfrm>
          <a:prstGeom prst="rect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UNICEF Office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B6F4A2D-2886-47C4-9E29-3E9226D0794E}"/>
              </a:ext>
            </a:extLst>
          </p:cNvPr>
          <p:cNvSpPr txBox="1"/>
          <p:nvPr/>
        </p:nvSpPr>
        <p:spPr>
          <a:xfrm rot="16200000">
            <a:off x="-937025" y="5391647"/>
            <a:ext cx="2446904" cy="378831"/>
          </a:xfrm>
          <a:prstGeom prst="rect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CSO Partner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F61C076-C977-4E67-ADAB-086A0AE58597}"/>
              </a:ext>
            </a:extLst>
          </p:cNvPr>
          <p:cNvSpPr txBox="1"/>
          <p:nvPr/>
        </p:nvSpPr>
        <p:spPr>
          <a:xfrm>
            <a:off x="8625853" y="1441930"/>
            <a:ext cx="2012494" cy="923330"/>
          </a:xfrm>
          <a:prstGeom prst="rect">
            <a:avLst/>
          </a:prstGeom>
          <a:solidFill>
            <a:srgbClr val="00B0F0">
              <a:alpha val="50000"/>
            </a:srgb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Conduct internal review and obtain approvals</a:t>
            </a:r>
          </a:p>
        </p:txBody>
      </p:sp>
      <p:cxnSp>
        <p:nvCxnSpPr>
          <p:cNvPr id="64" name="Straight Arrow Connector 63">
            <a:extLst>
              <a:ext uri="{FF2B5EF4-FFF2-40B4-BE49-F238E27FC236}">
                <a16:creationId xmlns:a16="http://schemas.microsoft.com/office/drawing/2014/main" id="{AEFB0053-74D3-4D3E-A012-889AF3F5866C}"/>
              </a:ext>
            </a:extLst>
          </p:cNvPr>
          <p:cNvCxnSpPr>
            <a:cxnSpLocks/>
          </p:cNvCxnSpPr>
          <p:nvPr/>
        </p:nvCxnSpPr>
        <p:spPr>
          <a:xfrm>
            <a:off x="8143881" y="4277408"/>
            <a:ext cx="527691" cy="0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TextBox 73">
            <a:extLst>
              <a:ext uri="{FF2B5EF4-FFF2-40B4-BE49-F238E27FC236}">
                <a16:creationId xmlns:a16="http://schemas.microsoft.com/office/drawing/2014/main" id="{1E2C9888-586B-4BC6-A7E4-1822DA346803}"/>
              </a:ext>
            </a:extLst>
          </p:cNvPr>
          <p:cNvSpPr txBox="1"/>
          <p:nvPr/>
        </p:nvSpPr>
        <p:spPr>
          <a:xfrm>
            <a:off x="6567792" y="3597447"/>
            <a:ext cx="1577260" cy="1323439"/>
          </a:xfrm>
          <a:prstGeom prst="rect">
            <a:avLst/>
          </a:prstGeom>
          <a:gradFill>
            <a:gsLst>
              <a:gs pos="0">
                <a:srgbClr val="00B050">
                  <a:alpha val="50000"/>
                </a:srgbClr>
              </a:gs>
              <a:gs pos="100000">
                <a:srgbClr val="00B0F0">
                  <a:alpha val="50000"/>
                </a:srgbClr>
              </a:gs>
            </a:gsLst>
            <a:lin ang="16200000" scaled="1"/>
          </a:gra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Review, edit and add comments to PD version of draft PD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53173716-5774-44A7-BCB5-21D5D7B71062}"/>
              </a:ext>
            </a:extLst>
          </p:cNvPr>
          <p:cNvSpPr txBox="1"/>
          <p:nvPr/>
        </p:nvSpPr>
        <p:spPr>
          <a:xfrm>
            <a:off x="8671572" y="3806633"/>
            <a:ext cx="1673455" cy="923330"/>
          </a:xfrm>
          <a:prstGeom prst="rect">
            <a:avLst/>
          </a:prstGeom>
          <a:gradFill>
            <a:gsLst>
              <a:gs pos="0">
                <a:srgbClr val="00B050">
                  <a:alpha val="50000"/>
                </a:srgbClr>
              </a:gs>
              <a:gs pos="100000">
                <a:srgbClr val="00B0F0">
                  <a:alpha val="50000"/>
                </a:srgbClr>
              </a:gs>
            </a:gsLst>
            <a:lin ang="16200000" scaled="1"/>
          </a:gra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Finalize draft PD - ready for Internal review</a:t>
            </a:r>
          </a:p>
        </p:txBody>
      </p:sp>
      <p:cxnSp>
        <p:nvCxnSpPr>
          <p:cNvPr id="78" name="Straight Arrow Connector 77">
            <a:extLst>
              <a:ext uri="{FF2B5EF4-FFF2-40B4-BE49-F238E27FC236}">
                <a16:creationId xmlns:a16="http://schemas.microsoft.com/office/drawing/2014/main" id="{08EDA3C9-A71E-4872-AC95-058A2CF96946}"/>
              </a:ext>
            </a:extLst>
          </p:cNvPr>
          <p:cNvCxnSpPr>
            <a:cxnSpLocks/>
          </p:cNvCxnSpPr>
          <p:nvPr/>
        </p:nvCxnSpPr>
        <p:spPr>
          <a:xfrm flipV="1">
            <a:off x="9447638" y="2365264"/>
            <a:ext cx="0" cy="1432676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TextBox 80">
            <a:extLst>
              <a:ext uri="{FF2B5EF4-FFF2-40B4-BE49-F238E27FC236}">
                <a16:creationId xmlns:a16="http://schemas.microsoft.com/office/drawing/2014/main" id="{CD1556EB-1ED9-4E1D-98F7-74413CCD88A3}"/>
              </a:ext>
            </a:extLst>
          </p:cNvPr>
          <p:cNvSpPr txBox="1"/>
          <p:nvPr/>
        </p:nvSpPr>
        <p:spPr>
          <a:xfrm>
            <a:off x="10626424" y="4056752"/>
            <a:ext cx="1331743" cy="923330"/>
          </a:xfrm>
          <a:prstGeom prst="rect">
            <a:avLst/>
          </a:prstGeom>
          <a:gradFill>
            <a:gsLst>
              <a:gs pos="0">
                <a:srgbClr val="00B050">
                  <a:alpha val="50000"/>
                </a:srgbClr>
              </a:gs>
              <a:gs pos="100000">
                <a:srgbClr val="00B0F0">
                  <a:alpha val="50000"/>
                </a:srgbClr>
              </a:gs>
            </a:gsLst>
            <a:lin ang="16200000" scaled="1"/>
          </a:gra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Download and Sign PD</a:t>
            </a:r>
          </a:p>
        </p:txBody>
      </p:sp>
      <p:cxnSp>
        <p:nvCxnSpPr>
          <p:cNvPr id="82" name="Connector: Elbow 81">
            <a:extLst>
              <a:ext uri="{FF2B5EF4-FFF2-40B4-BE49-F238E27FC236}">
                <a16:creationId xmlns:a16="http://schemas.microsoft.com/office/drawing/2014/main" id="{2CB9EB80-E55A-47E0-BD37-917451510FCC}"/>
              </a:ext>
            </a:extLst>
          </p:cNvPr>
          <p:cNvCxnSpPr>
            <a:cxnSpLocks/>
          </p:cNvCxnSpPr>
          <p:nvPr/>
        </p:nvCxnSpPr>
        <p:spPr>
          <a:xfrm rot="16200000" flipH="1">
            <a:off x="9980920" y="2843182"/>
            <a:ext cx="1654868" cy="687500"/>
          </a:xfrm>
          <a:prstGeom prst="bentConnector3">
            <a:avLst>
              <a:gd name="adj1" fmla="val 50000"/>
            </a:avLst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5" name="Rectangle: Rounded Corners 114">
            <a:extLst>
              <a:ext uri="{FF2B5EF4-FFF2-40B4-BE49-F238E27FC236}">
                <a16:creationId xmlns:a16="http://schemas.microsoft.com/office/drawing/2014/main" id="{3C6B5423-6B60-4A19-B243-4C2B5DD5C22B}"/>
              </a:ext>
            </a:extLst>
          </p:cNvPr>
          <p:cNvSpPr/>
          <p:nvPr/>
        </p:nvSpPr>
        <p:spPr>
          <a:xfrm>
            <a:off x="8393436" y="2899134"/>
            <a:ext cx="814955" cy="514182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Version control.</a:t>
            </a:r>
          </a:p>
        </p:txBody>
      </p:sp>
      <p:sp>
        <p:nvSpPr>
          <p:cNvPr id="116" name="Rectangle: Rounded Corners 115">
            <a:extLst>
              <a:ext uri="{FF2B5EF4-FFF2-40B4-BE49-F238E27FC236}">
                <a16:creationId xmlns:a16="http://schemas.microsoft.com/office/drawing/2014/main" id="{8F5B70CA-A198-4371-999E-DD78205738F6}"/>
              </a:ext>
            </a:extLst>
          </p:cNvPr>
          <p:cNvSpPr/>
          <p:nvPr/>
        </p:nvSpPr>
        <p:spPr>
          <a:xfrm>
            <a:off x="7939783" y="1277292"/>
            <a:ext cx="810634" cy="403407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eReview</a:t>
            </a:r>
            <a:endParaRPr kumimoji="0" lang="en-GB" sz="1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9E98F170-74D6-42CB-A981-3C14E3A0F9B6}"/>
              </a:ext>
            </a:extLst>
          </p:cNvPr>
          <p:cNvSpPr/>
          <p:nvPr/>
        </p:nvSpPr>
        <p:spPr>
          <a:xfrm>
            <a:off x="481829" y="1745598"/>
            <a:ext cx="294754" cy="26569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D14CCF14-886E-48B2-BA64-2062E37CC122}"/>
              </a:ext>
            </a:extLst>
          </p:cNvPr>
          <p:cNvSpPr/>
          <p:nvPr/>
        </p:nvSpPr>
        <p:spPr>
          <a:xfrm>
            <a:off x="2480970" y="5552480"/>
            <a:ext cx="294754" cy="26569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0D07CF64-88C8-4E2B-9882-38C6449D1480}"/>
              </a:ext>
            </a:extLst>
          </p:cNvPr>
          <p:cNvSpPr/>
          <p:nvPr/>
        </p:nvSpPr>
        <p:spPr>
          <a:xfrm>
            <a:off x="2249263" y="3548644"/>
            <a:ext cx="294754" cy="26569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</a:t>
            </a: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1020E31D-F6D3-49BD-8B3E-055311137E30}"/>
              </a:ext>
            </a:extLst>
          </p:cNvPr>
          <p:cNvSpPr/>
          <p:nvPr/>
        </p:nvSpPr>
        <p:spPr>
          <a:xfrm>
            <a:off x="3844782" y="2227805"/>
            <a:ext cx="294754" cy="26569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6</a:t>
            </a: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2E07004F-F3C4-43F7-B90C-322255800A6E}"/>
              </a:ext>
            </a:extLst>
          </p:cNvPr>
          <p:cNvSpPr/>
          <p:nvPr/>
        </p:nvSpPr>
        <p:spPr>
          <a:xfrm>
            <a:off x="6096001" y="3548643"/>
            <a:ext cx="634738" cy="381075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600" b="1" dirty="0">
                <a:solidFill>
                  <a:prstClr val="white"/>
                </a:solidFill>
                <a:latin typeface="Calibri" panose="020F0502020204030204"/>
              </a:rPr>
              <a:t>10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285E1333-6C7F-4789-8D64-E1729223D9EA}"/>
              </a:ext>
            </a:extLst>
          </p:cNvPr>
          <p:cNvSpPr/>
          <p:nvPr/>
        </p:nvSpPr>
        <p:spPr>
          <a:xfrm>
            <a:off x="4886558" y="3579770"/>
            <a:ext cx="294754" cy="26569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7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7F07632F-E1E5-4F91-93F8-410AE737F243}"/>
              </a:ext>
            </a:extLst>
          </p:cNvPr>
          <p:cNvSpPr txBox="1"/>
          <p:nvPr/>
        </p:nvSpPr>
        <p:spPr>
          <a:xfrm>
            <a:off x="10783149" y="1559241"/>
            <a:ext cx="1082535" cy="646331"/>
          </a:xfrm>
          <a:prstGeom prst="rect">
            <a:avLst/>
          </a:prstGeom>
          <a:solidFill>
            <a:srgbClr val="00B0F0">
              <a:alpha val="50000"/>
            </a:srgb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Upload into </a:t>
            </a:r>
            <a:r>
              <a:rPr lang="en-GB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ePD</a:t>
            </a:r>
            <a:endParaRPr kumimoji="0" lang="en-GB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id="{DC904951-BF21-463B-B82D-EDAA13ED5C80}"/>
              </a:ext>
            </a:extLst>
          </p:cNvPr>
          <p:cNvCxnSpPr>
            <a:cxnSpLocks/>
          </p:cNvCxnSpPr>
          <p:nvPr/>
        </p:nvCxnSpPr>
        <p:spPr>
          <a:xfrm flipV="1">
            <a:off x="11556237" y="2205573"/>
            <a:ext cx="0" cy="1851179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Oval 49">
            <a:extLst>
              <a:ext uri="{FF2B5EF4-FFF2-40B4-BE49-F238E27FC236}">
                <a16:creationId xmlns:a16="http://schemas.microsoft.com/office/drawing/2014/main" id="{715832C3-68EA-44C1-9578-41B1F89DD692}"/>
              </a:ext>
            </a:extLst>
          </p:cNvPr>
          <p:cNvSpPr/>
          <p:nvPr/>
        </p:nvSpPr>
        <p:spPr>
          <a:xfrm>
            <a:off x="11352850" y="1173813"/>
            <a:ext cx="619344" cy="425355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14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DCE46AE4-243D-478F-AB1A-819203276B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1999" cy="730347"/>
          </a:xfrm>
          <a:solidFill>
            <a:srgbClr val="00B0F0"/>
          </a:solidFill>
        </p:spPr>
        <p:txBody>
          <a:bodyPr/>
          <a:lstStyle/>
          <a:p>
            <a:pPr algn="ctr"/>
            <a:r>
              <a:rPr lang="en-GB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Electronic Concept Note (</a:t>
            </a:r>
            <a:r>
              <a:rPr lang="en-GB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eCN</a:t>
            </a:r>
            <a:r>
              <a:rPr lang="en-GB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workflow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644FFC4A-FA74-41AC-AEF2-73F5C8186EEC}"/>
              </a:ext>
            </a:extLst>
          </p:cNvPr>
          <p:cNvSpPr/>
          <p:nvPr/>
        </p:nvSpPr>
        <p:spPr>
          <a:xfrm>
            <a:off x="3498683" y="5539031"/>
            <a:ext cx="907488" cy="265698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eCN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1ACA6B7E-7E3E-4B40-9C1A-3789586E9E8D}"/>
              </a:ext>
            </a:extLst>
          </p:cNvPr>
          <p:cNvSpPr txBox="1"/>
          <p:nvPr/>
        </p:nvSpPr>
        <p:spPr>
          <a:xfrm>
            <a:off x="4087313" y="2271082"/>
            <a:ext cx="1888473" cy="584775"/>
          </a:xfrm>
          <a:prstGeom prst="rect">
            <a:avLst/>
          </a:prstGeom>
          <a:solidFill>
            <a:srgbClr val="00B0F0">
              <a:alpha val="50000"/>
            </a:srgb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Notify successful CSO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3E9240E9-C786-41AF-A57C-AF3E15B899AF}"/>
              </a:ext>
            </a:extLst>
          </p:cNvPr>
          <p:cNvSpPr txBox="1"/>
          <p:nvPr/>
        </p:nvSpPr>
        <p:spPr>
          <a:xfrm>
            <a:off x="6476296" y="1878447"/>
            <a:ext cx="1962292" cy="1077218"/>
          </a:xfrm>
          <a:prstGeom prst="rect">
            <a:avLst/>
          </a:prstGeom>
          <a:solidFill>
            <a:srgbClr val="00B0F0">
              <a:alpha val="50000"/>
            </a:srgb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Import successful concept note to ePD</a:t>
            </a:r>
            <a:r>
              <a:rPr lang="en-GB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and workflow to partner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BFB0218B-3C04-4FD9-B9F0-5E697717D767}"/>
              </a:ext>
            </a:extLst>
          </p:cNvPr>
          <p:cNvSpPr txBox="1"/>
          <p:nvPr/>
        </p:nvSpPr>
        <p:spPr>
          <a:xfrm>
            <a:off x="4508594" y="5074211"/>
            <a:ext cx="1616101" cy="923330"/>
          </a:xfrm>
          <a:prstGeom prst="rect">
            <a:avLst/>
          </a:prstGeom>
          <a:solidFill>
            <a:srgbClr val="00B050">
              <a:alpha val="50000"/>
            </a:srgb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Respond to partnership offer</a:t>
            </a:r>
            <a:endParaRPr kumimoji="0" lang="en-GB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63" name="Straight Arrow Connector 62">
            <a:extLst>
              <a:ext uri="{FF2B5EF4-FFF2-40B4-BE49-F238E27FC236}">
                <a16:creationId xmlns:a16="http://schemas.microsoft.com/office/drawing/2014/main" id="{434BF31E-9748-4199-A51A-057D3E768F90}"/>
              </a:ext>
            </a:extLst>
          </p:cNvPr>
          <p:cNvCxnSpPr>
            <a:cxnSpLocks/>
          </p:cNvCxnSpPr>
          <p:nvPr/>
        </p:nvCxnSpPr>
        <p:spPr>
          <a:xfrm>
            <a:off x="1238692" y="2768531"/>
            <a:ext cx="0" cy="2225973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Arrow Connector 66">
            <a:extLst>
              <a:ext uri="{FF2B5EF4-FFF2-40B4-BE49-F238E27FC236}">
                <a16:creationId xmlns:a16="http://schemas.microsoft.com/office/drawing/2014/main" id="{15B9F50A-1258-4C9E-92C7-4041766AA424}"/>
              </a:ext>
            </a:extLst>
          </p:cNvPr>
          <p:cNvCxnSpPr>
            <a:cxnSpLocks/>
          </p:cNvCxnSpPr>
          <p:nvPr/>
        </p:nvCxnSpPr>
        <p:spPr>
          <a:xfrm flipV="1">
            <a:off x="2988271" y="5074775"/>
            <a:ext cx="0" cy="758517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Arrow Connector 72">
            <a:extLst>
              <a:ext uri="{FF2B5EF4-FFF2-40B4-BE49-F238E27FC236}">
                <a16:creationId xmlns:a16="http://schemas.microsoft.com/office/drawing/2014/main" id="{8011ABC4-979F-4B98-B23C-4DE482CA68A3}"/>
              </a:ext>
            </a:extLst>
          </p:cNvPr>
          <p:cNvCxnSpPr>
            <a:cxnSpLocks/>
          </p:cNvCxnSpPr>
          <p:nvPr/>
        </p:nvCxnSpPr>
        <p:spPr>
          <a:xfrm>
            <a:off x="4451937" y="1842846"/>
            <a:ext cx="0" cy="439060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Arrow Connector 78">
            <a:extLst>
              <a:ext uri="{FF2B5EF4-FFF2-40B4-BE49-F238E27FC236}">
                <a16:creationId xmlns:a16="http://schemas.microsoft.com/office/drawing/2014/main" id="{07FBD44A-FC67-4102-ADEE-DBD758E7F173}"/>
              </a:ext>
            </a:extLst>
          </p:cNvPr>
          <p:cNvCxnSpPr>
            <a:cxnSpLocks/>
          </p:cNvCxnSpPr>
          <p:nvPr/>
        </p:nvCxnSpPr>
        <p:spPr>
          <a:xfrm flipH="1">
            <a:off x="4824250" y="2855857"/>
            <a:ext cx="11786" cy="2206799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Connector: Elbow 79">
            <a:extLst>
              <a:ext uri="{FF2B5EF4-FFF2-40B4-BE49-F238E27FC236}">
                <a16:creationId xmlns:a16="http://schemas.microsoft.com/office/drawing/2014/main" id="{1BDCCAF3-9389-4350-B300-179E3721AB93}"/>
              </a:ext>
            </a:extLst>
          </p:cNvPr>
          <p:cNvCxnSpPr>
            <a:cxnSpLocks/>
          </p:cNvCxnSpPr>
          <p:nvPr/>
        </p:nvCxnSpPr>
        <p:spPr>
          <a:xfrm>
            <a:off x="5954451" y="2515947"/>
            <a:ext cx="547606" cy="292180"/>
          </a:xfrm>
          <a:prstGeom prst="bentConnector3">
            <a:avLst>
              <a:gd name="adj1" fmla="val 50000"/>
            </a:avLst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" name="Rectangle: Rounded Corners 91">
            <a:extLst>
              <a:ext uri="{FF2B5EF4-FFF2-40B4-BE49-F238E27FC236}">
                <a16:creationId xmlns:a16="http://schemas.microsoft.com/office/drawing/2014/main" id="{EA796B0B-6F0B-4ED1-91D6-69DDCAD35D2B}"/>
              </a:ext>
            </a:extLst>
          </p:cNvPr>
          <p:cNvSpPr/>
          <p:nvPr/>
        </p:nvSpPr>
        <p:spPr>
          <a:xfrm>
            <a:off x="6871006" y="1572288"/>
            <a:ext cx="836957" cy="403407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eCN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35DF22CA-82E6-4920-9DD7-0EA8F36F0EE2}"/>
              </a:ext>
            </a:extLst>
          </p:cNvPr>
          <p:cNvSpPr txBox="1"/>
          <p:nvPr/>
        </p:nvSpPr>
        <p:spPr>
          <a:xfrm rot="16200000">
            <a:off x="-1311542" y="2175988"/>
            <a:ext cx="3138130" cy="369332"/>
          </a:xfrm>
          <a:prstGeom prst="rect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UNICEF Office</a:t>
            </a: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936E64ED-0214-40C5-B779-353935EE55C6}"/>
              </a:ext>
            </a:extLst>
          </p:cNvPr>
          <p:cNvSpPr txBox="1"/>
          <p:nvPr/>
        </p:nvSpPr>
        <p:spPr>
          <a:xfrm>
            <a:off x="498259" y="2040250"/>
            <a:ext cx="1651814" cy="646331"/>
          </a:xfrm>
          <a:prstGeom prst="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path path="circle">
              <a:fillToRect l="100000" b="100000"/>
            </a:path>
            <a:tileRect t="-100000" r="-100000"/>
          </a:gra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Create CFEI in UNPP</a:t>
            </a: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B23DDA3E-A1C4-45B7-83D6-1BFEBA3E920B}"/>
              </a:ext>
            </a:extLst>
          </p:cNvPr>
          <p:cNvSpPr txBox="1"/>
          <p:nvPr/>
        </p:nvSpPr>
        <p:spPr>
          <a:xfrm rot="16200000">
            <a:off x="-1082855" y="5246065"/>
            <a:ext cx="2738070" cy="378831"/>
          </a:xfrm>
          <a:prstGeom prst="rect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CSO Partner</a:t>
            </a:r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EAE60A69-F416-44D0-8816-896927CC2C06}"/>
              </a:ext>
            </a:extLst>
          </p:cNvPr>
          <p:cNvSpPr txBox="1"/>
          <p:nvPr/>
        </p:nvSpPr>
        <p:spPr>
          <a:xfrm>
            <a:off x="2375000" y="3797940"/>
            <a:ext cx="2200425" cy="1200329"/>
          </a:xfrm>
          <a:prstGeom prst="rect">
            <a:avLst/>
          </a:prstGeom>
          <a:solidFill>
            <a:srgbClr val="00B050">
              <a:alpha val="50000"/>
            </a:srgb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Download, PDF, Submit digitally generated concept note in UNPP</a:t>
            </a:r>
          </a:p>
        </p:txBody>
      </p:sp>
      <p:sp>
        <p:nvSpPr>
          <p:cNvPr id="99" name="Oval 98">
            <a:extLst>
              <a:ext uri="{FF2B5EF4-FFF2-40B4-BE49-F238E27FC236}">
                <a16:creationId xmlns:a16="http://schemas.microsoft.com/office/drawing/2014/main" id="{CBD6603F-B78D-4669-BF79-64D2A79B7521}"/>
              </a:ext>
            </a:extLst>
          </p:cNvPr>
          <p:cNvSpPr/>
          <p:nvPr/>
        </p:nvSpPr>
        <p:spPr>
          <a:xfrm>
            <a:off x="545563" y="4748973"/>
            <a:ext cx="294754" cy="26569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67E47909-0C52-48ED-8CB9-412D9E2BF49A}"/>
              </a:ext>
            </a:extLst>
          </p:cNvPr>
          <p:cNvSpPr txBox="1"/>
          <p:nvPr/>
        </p:nvSpPr>
        <p:spPr>
          <a:xfrm>
            <a:off x="2362119" y="1036052"/>
            <a:ext cx="2414465" cy="830997"/>
          </a:xfrm>
          <a:prstGeom prst="rect">
            <a:avLst/>
          </a:prstGeom>
          <a:solidFill>
            <a:srgbClr val="00B0F0">
              <a:alpha val="50000"/>
            </a:srgb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Review/ Assess CSO concept notes in UNPP for verified partners</a:t>
            </a:r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E46B1E60-88B7-487B-AE6A-C9D39CF96B64}"/>
              </a:ext>
            </a:extLst>
          </p:cNvPr>
          <p:cNvSpPr txBox="1"/>
          <p:nvPr/>
        </p:nvSpPr>
        <p:spPr>
          <a:xfrm>
            <a:off x="545563" y="5027119"/>
            <a:ext cx="1771144" cy="1200329"/>
          </a:xfrm>
          <a:prstGeom prst="rect">
            <a:avLst/>
          </a:prstGeom>
          <a:solidFill>
            <a:srgbClr val="00B050">
              <a:alpha val="50000"/>
            </a:srgb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View partnership opportunities in UNPP CFEI</a:t>
            </a:r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id="{F1391C0D-3A7D-4FDB-BB21-198CF470B040}"/>
              </a:ext>
            </a:extLst>
          </p:cNvPr>
          <p:cNvSpPr txBox="1"/>
          <p:nvPr/>
        </p:nvSpPr>
        <p:spPr>
          <a:xfrm rot="16200000">
            <a:off x="-1311791" y="2175988"/>
            <a:ext cx="3138130" cy="369332"/>
          </a:xfrm>
          <a:prstGeom prst="rect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UNICEF Office</a:t>
            </a:r>
          </a:p>
        </p:txBody>
      </p:sp>
      <p:sp>
        <p:nvSpPr>
          <p:cNvPr id="120" name="Oval 119">
            <a:extLst>
              <a:ext uri="{FF2B5EF4-FFF2-40B4-BE49-F238E27FC236}">
                <a16:creationId xmlns:a16="http://schemas.microsoft.com/office/drawing/2014/main" id="{DE90C3C4-2AED-4AF9-AE67-755F6EB9544B}"/>
              </a:ext>
            </a:extLst>
          </p:cNvPr>
          <p:cNvSpPr/>
          <p:nvPr/>
        </p:nvSpPr>
        <p:spPr>
          <a:xfrm>
            <a:off x="5563042" y="3881517"/>
            <a:ext cx="294754" cy="26569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8</a:t>
            </a:r>
          </a:p>
        </p:txBody>
      </p:sp>
      <p:sp>
        <p:nvSpPr>
          <p:cNvPr id="121" name="Oval 120">
            <a:extLst>
              <a:ext uri="{FF2B5EF4-FFF2-40B4-BE49-F238E27FC236}">
                <a16:creationId xmlns:a16="http://schemas.microsoft.com/office/drawing/2014/main" id="{A4A907A3-DB22-44C8-8A04-C9166C47BE07}"/>
              </a:ext>
            </a:extLst>
          </p:cNvPr>
          <p:cNvSpPr/>
          <p:nvPr/>
        </p:nvSpPr>
        <p:spPr>
          <a:xfrm>
            <a:off x="8555112" y="3605780"/>
            <a:ext cx="591989" cy="268607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11</a:t>
            </a:r>
          </a:p>
        </p:txBody>
      </p:sp>
      <p:sp>
        <p:nvSpPr>
          <p:cNvPr id="122" name="Oval 121">
            <a:extLst>
              <a:ext uri="{FF2B5EF4-FFF2-40B4-BE49-F238E27FC236}">
                <a16:creationId xmlns:a16="http://schemas.microsoft.com/office/drawing/2014/main" id="{8504660E-BCE6-4F09-8E2F-7FF8B98B61BD}"/>
              </a:ext>
            </a:extLst>
          </p:cNvPr>
          <p:cNvSpPr/>
          <p:nvPr/>
        </p:nvSpPr>
        <p:spPr>
          <a:xfrm>
            <a:off x="8829023" y="1168901"/>
            <a:ext cx="736230" cy="301063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600" b="1" dirty="0">
                <a:solidFill>
                  <a:prstClr val="white"/>
                </a:solidFill>
                <a:latin typeface="Calibri" panose="020F0502020204030204"/>
              </a:rPr>
              <a:t>1</a:t>
            </a: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</p:txBody>
      </p:sp>
      <p:sp>
        <p:nvSpPr>
          <p:cNvPr id="123" name="Oval 122">
            <a:extLst>
              <a:ext uri="{FF2B5EF4-FFF2-40B4-BE49-F238E27FC236}">
                <a16:creationId xmlns:a16="http://schemas.microsoft.com/office/drawing/2014/main" id="{154D48AB-0F00-41F7-8EC2-30B609780B7F}"/>
              </a:ext>
            </a:extLst>
          </p:cNvPr>
          <p:cNvSpPr/>
          <p:nvPr/>
        </p:nvSpPr>
        <p:spPr>
          <a:xfrm>
            <a:off x="6310512" y="1795934"/>
            <a:ext cx="294754" cy="26569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="1" dirty="0">
                <a:solidFill>
                  <a:prstClr val="white"/>
                </a:solidFill>
                <a:latin typeface="Calibri" panose="020F0502020204030204"/>
              </a:rPr>
              <a:t>9</a:t>
            </a:r>
            <a:endParaRPr kumimoji="0" lang="en-GB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4" name="Oval 123">
            <a:extLst>
              <a:ext uri="{FF2B5EF4-FFF2-40B4-BE49-F238E27FC236}">
                <a16:creationId xmlns:a16="http://schemas.microsoft.com/office/drawing/2014/main" id="{C5B0E2C0-C74E-4A09-9F6B-58E87E7DD16F}"/>
              </a:ext>
            </a:extLst>
          </p:cNvPr>
          <p:cNvSpPr/>
          <p:nvPr/>
        </p:nvSpPr>
        <p:spPr>
          <a:xfrm>
            <a:off x="10382776" y="3677825"/>
            <a:ext cx="619343" cy="379065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13</a:t>
            </a:r>
          </a:p>
        </p:txBody>
      </p:sp>
      <p:cxnSp>
        <p:nvCxnSpPr>
          <p:cNvPr id="125" name="Straight Arrow Connector 124">
            <a:extLst>
              <a:ext uri="{FF2B5EF4-FFF2-40B4-BE49-F238E27FC236}">
                <a16:creationId xmlns:a16="http://schemas.microsoft.com/office/drawing/2014/main" id="{4126E564-06CC-4AC3-B94D-172D88534FF7}"/>
              </a:ext>
            </a:extLst>
          </p:cNvPr>
          <p:cNvCxnSpPr>
            <a:cxnSpLocks/>
          </p:cNvCxnSpPr>
          <p:nvPr/>
        </p:nvCxnSpPr>
        <p:spPr>
          <a:xfrm flipH="1">
            <a:off x="7286410" y="2955665"/>
            <a:ext cx="3074" cy="632936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7" name="Rectangle 126">
            <a:extLst>
              <a:ext uri="{FF2B5EF4-FFF2-40B4-BE49-F238E27FC236}">
                <a16:creationId xmlns:a16="http://schemas.microsoft.com/office/drawing/2014/main" id="{160A5A17-B10A-45AC-A445-C2E477EA9234}"/>
              </a:ext>
            </a:extLst>
          </p:cNvPr>
          <p:cNvSpPr/>
          <p:nvPr/>
        </p:nvSpPr>
        <p:spPr>
          <a:xfrm>
            <a:off x="6202511" y="835005"/>
            <a:ext cx="5857120" cy="4394403"/>
          </a:xfrm>
          <a:prstGeom prst="rect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8" name="Rectangle: Rounded Corners 127">
            <a:extLst>
              <a:ext uri="{FF2B5EF4-FFF2-40B4-BE49-F238E27FC236}">
                <a16:creationId xmlns:a16="http://schemas.microsoft.com/office/drawing/2014/main" id="{B26828F0-0923-48C1-B877-C392FC44A2D8}"/>
              </a:ext>
            </a:extLst>
          </p:cNvPr>
          <p:cNvSpPr/>
          <p:nvPr/>
        </p:nvSpPr>
        <p:spPr>
          <a:xfrm>
            <a:off x="8532769" y="5111465"/>
            <a:ext cx="1247614" cy="300427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ePD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084182B2-0695-4CB8-A0D8-7648619B15C2}"/>
              </a:ext>
            </a:extLst>
          </p:cNvPr>
          <p:cNvSpPr txBox="1"/>
          <p:nvPr/>
        </p:nvSpPr>
        <p:spPr>
          <a:xfrm>
            <a:off x="2533933" y="5831626"/>
            <a:ext cx="1881238" cy="646331"/>
          </a:xfrm>
          <a:prstGeom prst="rect">
            <a:avLst/>
          </a:prstGeom>
          <a:solidFill>
            <a:srgbClr val="00B050">
              <a:alpha val="50000"/>
            </a:srgb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Create concept using </a:t>
            </a:r>
            <a:r>
              <a:rPr lang="en-GB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eCN</a:t>
            </a:r>
            <a:endParaRPr kumimoji="0" lang="en-GB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72" name="Connector: Elbow 71">
            <a:extLst>
              <a:ext uri="{FF2B5EF4-FFF2-40B4-BE49-F238E27FC236}">
                <a16:creationId xmlns:a16="http://schemas.microsoft.com/office/drawing/2014/main" id="{22E1F10C-937C-4462-9D27-4383C7C7A966}"/>
              </a:ext>
            </a:extLst>
          </p:cNvPr>
          <p:cNvCxnSpPr>
            <a:cxnSpLocks/>
          </p:cNvCxnSpPr>
          <p:nvPr/>
        </p:nvCxnSpPr>
        <p:spPr>
          <a:xfrm>
            <a:off x="1904301" y="6254345"/>
            <a:ext cx="639716" cy="118044"/>
          </a:xfrm>
          <a:prstGeom prst="bentConnector3">
            <a:avLst>
              <a:gd name="adj1" fmla="val 50000"/>
            </a:avLst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Arrow Connector 82">
            <a:extLst>
              <a:ext uri="{FF2B5EF4-FFF2-40B4-BE49-F238E27FC236}">
                <a16:creationId xmlns:a16="http://schemas.microsoft.com/office/drawing/2014/main" id="{8B4EBBC1-F709-446D-8F3C-54080DD0E35D}"/>
              </a:ext>
            </a:extLst>
          </p:cNvPr>
          <p:cNvCxnSpPr>
            <a:cxnSpLocks/>
          </p:cNvCxnSpPr>
          <p:nvPr/>
        </p:nvCxnSpPr>
        <p:spPr>
          <a:xfrm flipV="1">
            <a:off x="5505389" y="2855857"/>
            <a:ext cx="0" cy="2206799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Arrow Connector 83">
            <a:extLst>
              <a:ext uri="{FF2B5EF4-FFF2-40B4-BE49-F238E27FC236}">
                <a16:creationId xmlns:a16="http://schemas.microsoft.com/office/drawing/2014/main" id="{9395E060-0C48-422F-9A9E-1B67BBF3E2E6}"/>
              </a:ext>
            </a:extLst>
          </p:cNvPr>
          <p:cNvCxnSpPr>
            <a:cxnSpLocks/>
          </p:cNvCxnSpPr>
          <p:nvPr/>
        </p:nvCxnSpPr>
        <p:spPr>
          <a:xfrm flipH="1" flipV="1">
            <a:off x="3145872" y="1929468"/>
            <a:ext cx="10989" cy="1808705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5" name="Oval 84">
            <a:extLst>
              <a:ext uri="{FF2B5EF4-FFF2-40B4-BE49-F238E27FC236}">
                <a16:creationId xmlns:a16="http://schemas.microsoft.com/office/drawing/2014/main" id="{8C414E05-D5F3-4A5E-A718-3DEDE79AE45A}"/>
              </a:ext>
            </a:extLst>
          </p:cNvPr>
          <p:cNvSpPr/>
          <p:nvPr/>
        </p:nvSpPr>
        <p:spPr>
          <a:xfrm>
            <a:off x="2045137" y="986751"/>
            <a:ext cx="294754" cy="26569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="1" dirty="0">
                <a:solidFill>
                  <a:prstClr val="white"/>
                </a:solidFill>
                <a:latin typeface="Calibri" panose="020F0502020204030204"/>
              </a:rPr>
              <a:t>5</a:t>
            </a:r>
            <a:endParaRPr kumimoji="0" lang="en-GB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64063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5" grpId="0" animBg="1"/>
      <p:bldP spid="116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_rels/item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da26ace941f4791a7314a339fee829c xmlns="ca283e0b-db31-4043-a2ef-b80661bf084a">
      <Terms xmlns="http://schemas.microsoft.com/office/infopath/2007/PartnerControls"/>
    </mda26ace941f4791a7314a339fee829c>
    <h6a71f3e574e4344bc34f3fc9dd20054 xmlns="ca283e0b-db31-4043-a2ef-b80661bf084a">
      <Terms xmlns="http://schemas.microsoft.com/office/infopath/2007/PartnerControls"/>
    </h6a71f3e574e4344bc34f3fc9dd20054>
    <CategoryDescription xmlns="http://schemas.microsoft.com/sharepoint.v3" xsi:nil="true"/>
    <ga975397408f43e4b84ec8e5a598e523 xmlns="ca283e0b-db31-4043-a2ef-b80661bf084a">
      <Terms xmlns="http://schemas.microsoft.com/office/infopath/2007/PartnerControls">
        <TermInfo xmlns="http://schemas.microsoft.com/office/infopath/2007/PartnerControls">
          <TermName xmlns="http://schemas.microsoft.com/office/infopath/2007/PartnerControls">Joint Consultative Committee</TermName>
          <TermId xmlns="http://schemas.microsoft.com/office/infopath/2007/PartnerControls">1bc6c395-23cb-4b56-ab52-7e8b804c369c</TermId>
        </TermInfo>
      </Terms>
    </ga975397408f43e4b84ec8e5a598e523>
    <TaxCatchAll xmlns="ca283e0b-db31-4043-a2ef-b80661bf084a">
      <Value>182</Value>
    </TaxCatchAll>
    <lcf76f155ced4ddcb4097134ff3c332f xmlns="843ee6b7-53b5-4067-936e-790f071909a6">
      <Terms xmlns="http://schemas.microsoft.com/office/infopath/2007/PartnerControls"/>
    </lcf76f155ced4ddcb4097134ff3c332f>
    <j169e817e0ee4eb8974e6fc4a2762909 xmlns="ca283e0b-db31-4043-a2ef-b80661bf084a">
      <Terms xmlns="http://schemas.microsoft.com/office/infopath/2007/PartnerControls"/>
    </j169e817e0ee4eb8974e6fc4a2762909>
    <SemaphoreItemMetadata xmlns="a76b0140-28c1-4949-9061-73baa9a50b95" xsi:nil="true"/>
    <WrittenBy xmlns="ca283e0b-db31-4043-a2ef-b80661bf084a">
      <UserInfo>
        <DisplayName/>
        <AccountId xsi:nil="true"/>
        <AccountType/>
      </UserInfo>
    </WrittenBy>
    <k8c968e8c72a4eda96b7e8fdbe192be2 xmlns="ca283e0b-db31-4043-a2ef-b80661bf084a">
      <Terms xmlns="http://schemas.microsoft.com/office/infopath/2007/PartnerControls"/>
    </k8c968e8c72a4eda96b7e8fdbe192be2>
    <TaxKeywordTaxHTField xmlns="a76b0140-28c1-4949-9061-73baa9a50b95">
      <Terms xmlns="http://schemas.microsoft.com/office/infopath/2007/PartnerControls"/>
    </TaxKeywordTaxHTField>
    <ContentLanguage xmlns="ca283e0b-db31-4043-a2ef-b80661bf084a">English</ContentLanguage>
    <DateTransmittedEmail xmlns="ca283e0b-db31-4043-a2ef-b80661bf084a" xsi:nil="true"/>
    <j048a4f9aaad4a8990a1d5e5f53cb451 xmlns="ca283e0b-db31-4043-a2ef-b80661bf084a">
      <Terms xmlns="http://schemas.microsoft.com/office/infopath/2007/PartnerControls"/>
    </j048a4f9aaad4a8990a1d5e5f53cb451>
    <IconOverlay xmlns="http://schemas.microsoft.com/sharepoint/v4" xsi:nil="true"/>
    <ContentStatus xmlns="ca283e0b-db31-4043-a2ef-b80661bf084a" xsi:nil="true"/>
    <SenderEmail xmlns="ca283e0b-db31-4043-a2ef-b80661bf084a" xsi:nil="true"/>
    <RecipientsEmail xmlns="ca283e0b-db31-4043-a2ef-b80661bf084a" xsi:nil="true"/>
  </documentManagement>
</p:properties>
</file>

<file path=customXml/item3.xml><?xml version="1.0" encoding="utf-8"?>
<?mso-contentType ?>
<customXsn xmlns="http://schemas.microsoft.com/office/2006/metadata/customXsn">
  <xsnLocation/>
  <cached>True</cached>
  <openByDefault>True</openByDefault>
  <xsnScope/>
</customXsn>
</file>

<file path=customXml/item4.xml><?xml version="1.0" encoding="utf-8"?>
<?mso-contentType ?>
<SharedContentType xmlns="Microsoft.SharePoint.Taxonomy.ContentTypeSync" SourceId="73f51738-d318-4883-9d64-4f0bd0ccc55e" ContentTypeId="0x0101009BA85F8052A6DA4FA3E31FF9F74C6970" PreviousValue="false"/>
</file>

<file path=customXml/item5.xml><?xml version="1.0" encoding="utf-8"?>
<ct:contentTypeSchema xmlns:ct="http://schemas.microsoft.com/office/2006/metadata/contentType" xmlns:ma="http://schemas.microsoft.com/office/2006/metadata/properties/metaAttributes" ct:_="" ma:_="" ma:contentTypeName="UNICEF Document" ma:contentTypeID="0x0101009BA85F8052A6DA4FA3E31FF9F74C697000AE35EA4C5EACB04FA330613E655C8ECA" ma:contentTypeVersion="40" ma:contentTypeDescription="" ma:contentTypeScope="" ma:versionID="60c7b6cca06adb8d35eb65fac2008142">
  <xsd:schema xmlns:xsd="http://www.w3.org/2001/XMLSchema" xmlns:xs="http://www.w3.org/2001/XMLSchema" xmlns:p="http://schemas.microsoft.com/office/2006/metadata/properties" xmlns:ns1="http://schemas.microsoft.com/sharepoint/v3" xmlns:ns2="ca283e0b-db31-4043-a2ef-b80661bf084a" xmlns:ns3="http://schemas.microsoft.com/sharepoint.v3" xmlns:ns4="a76b0140-28c1-4949-9061-73baa9a50b95" xmlns:ns5="843ee6b7-53b5-4067-936e-790f071909a6" xmlns:ns6="http://schemas.microsoft.com/sharepoint/v4" targetNamespace="http://schemas.microsoft.com/office/2006/metadata/properties" ma:root="true" ma:fieldsID="b8c125413776d6740058f4de4f41c968" ns1:_="" ns2:_="" ns3:_="" ns4:_="" ns5:_="" ns6:_="">
    <xsd:import namespace="http://schemas.microsoft.com/sharepoint/v3"/>
    <xsd:import namespace="ca283e0b-db31-4043-a2ef-b80661bf084a"/>
    <xsd:import namespace="http://schemas.microsoft.com/sharepoint.v3"/>
    <xsd:import namespace="a76b0140-28c1-4949-9061-73baa9a50b95"/>
    <xsd:import namespace="843ee6b7-53b5-4067-936e-790f071909a6"/>
    <xsd:import namespace="http://schemas.microsoft.com/sharepoint/v4"/>
    <xsd:element name="properties">
      <xsd:complexType>
        <xsd:sequence>
          <xsd:element name="documentManagement">
            <xsd:complexType>
              <xsd:all>
                <xsd:element ref="ns2:WrittenBy" minOccurs="0"/>
                <xsd:element ref="ns2:ContentLanguage" minOccurs="0"/>
                <xsd:element ref="ns3:CategoryDescription" minOccurs="0"/>
                <xsd:element ref="ns2:RecipientsEmail" minOccurs="0"/>
                <xsd:element ref="ns2:SenderEmail" minOccurs="0"/>
                <xsd:element ref="ns2:DateTransmittedEmail" minOccurs="0"/>
                <xsd:element ref="ns2:k8c968e8c72a4eda96b7e8fdbe192be2" minOccurs="0"/>
                <xsd:element ref="ns2:ga975397408f43e4b84ec8e5a598e523" minOccurs="0"/>
                <xsd:element ref="ns2:mda26ace941f4791a7314a339fee829c" minOccurs="0"/>
                <xsd:element ref="ns2:TaxCatchAllLabel" minOccurs="0"/>
                <xsd:element ref="ns2:TaxCatchAll" minOccurs="0"/>
                <xsd:element ref="ns2:h6a71f3e574e4344bc34f3fc9dd20054" minOccurs="0"/>
                <xsd:element ref="ns2:ContentStatus" minOccurs="0"/>
                <xsd:element ref="ns2:j169e817e0ee4eb8974e6fc4a2762909" minOccurs="0"/>
                <xsd:element ref="ns2:j048a4f9aaad4a8990a1d5e5f53cb451" minOccurs="0"/>
                <xsd:element ref="ns5:MediaServiceMetadata" minOccurs="0"/>
                <xsd:element ref="ns5:MediaServiceFastMetadata" minOccurs="0"/>
                <xsd:element ref="ns4:SharedWithUsers" minOccurs="0"/>
                <xsd:element ref="ns4:SharedWithDetails" minOccurs="0"/>
                <xsd:element ref="ns5:MediaServiceAutoKeyPoints" minOccurs="0"/>
                <xsd:element ref="ns5:MediaServiceKeyPoints" minOccurs="0"/>
                <xsd:element ref="ns5:MediaServiceDateTaken" minOccurs="0"/>
                <xsd:element ref="ns6:IconOverlay" minOccurs="0"/>
                <xsd:element ref="ns1:_vti_ItemDeclaredRecord" minOccurs="0"/>
                <xsd:element ref="ns1:_vti_ItemHoldRecordStatus" minOccurs="0"/>
                <xsd:element ref="ns4:TaxKeywordTaxHTField" minOccurs="0"/>
                <xsd:element ref="ns4:SemaphoreItemMetadata" minOccurs="0"/>
                <xsd:element ref="ns5:MediaLengthInSeconds" minOccurs="0"/>
                <xsd:element ref="ns5:MediaServiceAutoTags" minOccurs="0"/>
                <xsd:element ref="ns5:MediaServiceOCR" minOccurs="0"/>
                <xsd:element ref="ns5:MediaServiceGenerationTime" minOccurs="0"/>
                <xsd:element ref="ns5:MediaServiceEventHashCode" minOccurs="0"/>
                <xsd:element ref="ns5:lcf76f155ced4ddcb4097134ff3c332f" minOccurs="0"/>
                <xsd:element ref="ns5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vti_ItemDeclaredRecord" ma:index="39" nillable="true" ma:displayName="Declared Record" ma:hidden="true" ma:internalName="_vti_ItemDeclaredRecord" ma:readOnly="true">
      <xsd:simpleType>
        <xsd:restriction base="dms:DateTime"/>
      </xsd:simpleType>
    </xsd:element>
    <xsd:element name="_vti_ItemHoldRecordStatus" ma:index="40" nillable="true" ma:displayName="Hold and Record Status" ma:decimals="0" ma:description="" ma:hidden="true" ma:indexed="true" ma:internalName="_vti_ItemHoldRecordStatu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a283e0b-db31-4043-a2ef-b80661bf084a" elementFormDefault="qualified">
    <xsd:import namespace="http://schemas.microsoft.com/office/2006/documentManagement/types"/>
    <xsd:import namespace="http://schemas.microsoft.com/office/infopath/2007/PartnerControls"/>
    <xsd:element name="WrittenBy" ma:index="3" nillable="true" ma:displayName="Written By" ma:description="‘Written By’ is auto-completed with the name of the uploader, but can be edited if you are uploading on behalf of someone else." ma:list="UserInfo" ma:SharePointGroup="0" ma:internalName="WrittenBy" ma:readOnly="false" ma:showField="ImnNam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ContentLanguage" ma:index="4" nillable="true" ma:displayName="Content Language *" ma:default="English" ma:format="RadioButtons" ma:indexed="true" ma:internalName="ContentLanguage" ma:readOnly="false">
      <xsd:simpleType>
        <xsd:restriction base="dms:Choice">
          <xsd:enumeration value="English"/>
          <xsd:enumeration value="French"/>
          <xsd:enumeration value="Spanish"/>
          <xsd:enumeration value="Russian"/>
          <xsd:enumeration value="Chinese"/>
          <xsd:enumeration value="Arabic"/>
          <xsd:enumeration value="other"/>
        </xsd:restriction>
      </xsd:simpleType>
    </xsd:element>
    <xsd:element name="RecipientsEmail" ma:index="9" nillable="true" ma:displayName="Recipients (email)" ma:hidden="true" ma:internalName="RecipientsEmail" ma:readOnly="false">
      <xsd:simpleType>
        <xsd:restriction base="dms:Text">
          <xsd:maxLength value="255"/>
        </xsd:restriction>
      </xsd:simpleType>
    </xsd:element>
    <xsd:element name="SenderEmail" ma:index="10" nillable="true" ma:displayName="Sender (email)" ma:hidden="true" ma:internalName="SenderEmail" ma:readOnly="false">
      <xsd:simpleType>
        <xsd:restriction base="dms:Text">
          <xsd:maxLength value="255"/>
        </xsd:restriction>
      </xsd:simpleType>
    </xsd:element>
    <xsd:element name="DateTransmittedEmail" ma:index="11" nillable="true" ma:displayName="Date transmitted (email)" ma:format="DateTime" ma:hidden="true" ma:internalName="DateTransmittedEmail" ma:readOnly="false">
      <xsd:simpleType>
        <xsd:restriction base="dms:DateTime"/>
      </xsd:simpleType>
    </xsd:element>
    <xsd:element name="k8c968e8c72a4eda96b7e8fdbe192be2" ma:index="12" nillable="true" ma:taxonomy="true" ma:internalName="k8c968e8c72a4eda96b7e8fdbe192be2" ma:taxonomyFieldName="GeographicScope" ma:displayName="Geographic Scope" ma:default="" ma:fieldId="{48c968e8-c72a-4eda-96b7-e8fdbe192be2}" ma:taxonomyMulti="true" ma:sspId="73f51738-d318-4883-9d64-4f0bd0ccc55e" ma:termSetId="0a00fedf-defc-4fe3-a3bf-9929b29a638e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ga975397408f43e4b84ec8e5a598e523" ma:index="16" nillable="true" ma:taxonomy="true" ma:internalName="ga975397408f43e4b84ec8e5a598e523" ma:taxonomyFieldName="OfficeDivision" ma:displayName="Office/Division *" ma:default="178;#Analysis,Planning &amp; Monitoring-456C|5955b2fd-5d7f-4ec6-8d67-6bd2d19d2fcb" ma:fieldId="{0a975397-408f-43e4-b84e-c8e5a598e523}" ma:sspId="73f51738-d318-4883-9d64-4f0bd0ccc55e" ma:termSetId="1761a25e-44f4-4213-964a-f96c515e12cb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da26ace941f4791a7314a339fee829c" ma:index="17" nillable="true" ma:taxonomy="true" ma:internalName="mda26ace941f4791a7314a339fee829c" ma:taxonomyFieldName="DocumentType" ma:displayName="Document Type *" ma:indexed="true" ma:readOnly="false" ma:default="" ma:fieldId="{6da26ace-941f-4791-a731-4a339fee829c}" ma:sspId="73f51738-d318-4883-9d64-4f0bd0ccc55e" ma:termSetId="f93b6877-8902-4378-8587-5ec85f36ead9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axCatchAllLabel" ma:index="18" nillable="true" ma:displayName="Taxonomy Catch All Column1" ma:hidden="true" ma:list="{0b330b10-f7ea-42ed-b1b6-b0b55682f078}" ma:internalName="TaxCatchAllLabel" ma:readOnly="true" ma:showField="CatchAllDataLabel" ma:web="a76b0140-28c1-4949-9061-73baa9a50b9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" ma:index="22" nillable="true" ma:displayName="Taxonomy Catch All Column" ma:hidden="true" ma:list="{0b330b10-f7ea-42ed-b1b6-b0b55682f078}" ma:internalName="TaxCatchAll" ma:showField="CatchAllData" ma:web="a76b0140-28c1-4949-9061-73baa9a50b9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h6a71f3e574e4344bc34f3fc9dd20054" ma:index="23" nillable="true" ma:taxonomy="true" ma:internalName="h6a71f3e574e4344bc34f3fc9dd20054" ma:taxonomyFieldName="Topic" ma:displayName="Topic *" ma:readOnly="false" ma:default="" ma:fieldId="{16a71f3e-574e-4344-bc34-f3fc9dd20054}" ma:taxonomyMulti="true" ma:sspId="73f51738-d318-4883-9d64-4f0bd0ccc55e" ma:termSetId="9561e0e6-71cf-4f3c-87c3-08a6b5d907e8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ContentStatus" ma:index="25" nillable="true" ma:displayName="Content Status" ma:description="Optional column to indicate document status: no status, draft, final or expired.​" ma:format="RadioButtons" ma:internalName="ContentStatus">
      <xsd:simpleType>
        <xsd:restriction base="dms:Choice">
          <xsd:enumeration value="­"/>
          <xsd:enumeration value="Draft"/>
          <xsd:enumeration value="Final"/>
          <xsd:enumeration value="Expired"/>
        </xsd:restriction>
      </xsd:simpleType>
    </xsd:element>
    <xsd:element name="j169e817e0ee4eb8974e6fc4a2762909" ma:index="26" nillable="true" ma:taxonomy="true" ma:internalName="j169e817e0ee4eb8974e6fc4a2762909" ma:taxonomyFieldName="CriticalForLongTermRetention" ma:displayName="Critical for long-term retention?" ma:default="" ma:fieldId="{3169e817-e0ee-4eb8-974e-6fc4a2762909}" ma:sspId="73f51738-d318-4883-9d64-4f0bd0ccc55e" ma:termSetId="59f85175-3dbf-4592-9c1d-453af9da4e8b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j048a4f9aaad4a8990a1d5e5f53cb451" ma:index="28" nillable="true" ma:taxonomy="true" ma:internalName="j048a4f9aaad4a8990a1d5e5f53cb451" ma:taxonomyFieldName="SystemDTAC" ma:displayName="System-DT-AC" ma:default="" ma:fieldId="{3048a4f9-aaad-4a89-90a1-d5e5f53cb451}" ma:sspId="73f51738-d318-4883-9d64-4f0bd0ccc55e" ma:termSetId="1e3381f3-a35f-499a-9a3c-017e5423e02a" ma:anchorId="00000000-0000-0000-0000-000000000000" ma:open="fals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.v3" elementFormDefault="qualified">
    <xsd:import namespace="http://schemas.microsoft.com/office/2006/documentManagement/types"/>
    <xsd:import namespace="http://schemas.microsoft.com/office/infopath/2007/PartnerControls"/>
    <xsd:element name="CategoryDescription" ma:index="6" nillable="true" ma:displayName="Description" ma:internalName="CategoryDescription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76b0140-28c1-4949-9061-73baa9a50b95" elementFormDefault="qualified">
    <xsd:import namespace="http://schemas.microsoft.com/office/2006/documentManagement/types"/>
    <xsd:import namespace="http://schemas.microsoft.com/office/infopath/2007/PartnerControls"/>
    <xsd:element name="SharedWithUsers" ma:index="3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34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KeywordTaxHTField" ma:index="41" nillable="true" ma:taxonomy="true" ma:internalName="TaxKeywordTaxHTField" ma:taxonomyFieldName="TaxKeyword" ma:displayName="Enterprise Keywords" ma:fieldId="{23f27201-bee3-471e-b2e7-b64fd8b7ca38}" ma:taxonomyMulti="true" ma:sspId="73f51738-d318-4883-9d64-4f0bd0ccc55e" ma:termSetId="00000000-0000-0000-0000-000000000000" ma:anchorId="00000000-0000-0000-0000-000000000000" ma:open="true" ma:isKeyword="true">
      <xsd:complexType>
        <xsd:sequence>
          <xsd:element ref="pc:Terms" minOccurs="0" maxOccurs="1"/>
        </xsd:sequence>
      </xsd:complexType>
    </xsd:element>
    <xsd:element name="SemaphoreItemMetadata" ma:index="42" nillable="true" ma:displayName="Semaphore Status" ma:hidden="true" ma:internalName="SemaphoreItemMetadata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43ee6b7-53b5-4067-936e-790f071909a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3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3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3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3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37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43" nillable="true" ma:displayName="Length (seconds)" ma:internalName="MediaLengthInSeconds" ma:readOnly="true">
      <xsd:simpleType>
        <xsd:restriction base="dms:Unknown"/>
      </xsd:simpleType>
    </xsd:element>
    <xsd:element name="MediaServiceAutoTags" ma:index="44" nillable="true" ma:displayName="Tags" ma:internalName="MediaServiceAutoTags" ma:readOnly="true">
      <xsd:simpleType>
        <xsd:restriction base="dms:Text"/>
      </xsd:simpleType>
    </xsd:element>
    <xsd:element name="MediaServiceOCR" ma:index="4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4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47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49" nillable="true" ma:taxonomy="true" ma:internalName="lcf76f155ced4ddcb4097134ff3c332f" ma:taxonomyFieldName="MediaServiceImageTags" ma:displayName="Image Tags" ma:readOnly="false" ma:fieldId="{5cf76f15-5ced-4ddc-b409-7134ff3c332f}" ma:taxonomyMulti="true" ma:sspId="73f51738-d318-4883-9d64-4f0bd0ccc55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50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4" elementFormDefault="qualified">
    <xsd:import namespace="http://schemas.microsoft.com/office/2006/documentManagement/types"/>
    <xsd:import namespace="http://schemas.microsoft.com/office/infopath/2007/PartnerControls"/>
    <xsd:element name="IconOverlay" ma:index="38" nillable="true" ma:displayName="IconOverlay" ma:hidden="true" ma:internalName="IconOverlay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0" ma:displayName="Content Type"/>
        <xsd:element ref="dc:title" minOccurs="0" maxOccurs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6.xml><?xml version="1.0" encoding="utf-8"?>
<?mso-contentType ?>
<spe:Receivers xmlns:spe="http://schemas.microsoft.com/sharepoint/events"/>
</file>

<file path=customXml/itemProps1.xml><?xml version="1.0" encoding="utf-8"?>
<ds:datastoreItem xmlns:ds="http://schemas.openxmlformats.org/officeDocument/2006/customXml" ds:itemID="{3DE8169D-B2A9-45BE-B7F1-606844BF73C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6B2AED2-D077-4E9E-9A96-7B4BE6D9B217}">
  <ds:schemaRefs>
    <ds:schemaRef ds:uri="http://www.w3.org/XML/1998/namespace"/>
    <ds:schemaRef ds:uri="http://purl.org/dc/elements/1.1/"/>
    <ds:schemaRef ds:uri="http://schemas.microsoft.com/sharepoint/v4"/>
    <ds:schemaRef ds:uri="http://schemas.microsoft.com/office/2006/metadata/properties"/>
    <ds:schemaRef ds:uri="http://purl.org/dc/terms/"/>
    <ds:schemaRef ds:uri="http://purl.org/dc/dcmitype/"/>
    <ds:schemaRef ds:uri="ca283e0b-db31-4043-a2ef-b80661bf084a"/>
    <ds:schemaRef ds:uri="http://schemas.microsoft.com/office/2006/documentManagement/types"/>
    <ds:schemaRef ds:uri="http://schemas.microsoft.com/sharepoint.v3"/>
    <ds:schemaRef ds:uri="843ee6b7-53b5-4067-936e-790f071909a6"/>
    <ds:schemaRef ds:uri="a76b0140-28c1-4949-9061-73baa9a50b95"/>
    <ds:schemaRef ds:uri="http://schemas.microsoft.com/office/infopath/2007/PartnerControls"/>
    <ds:schemaRef ds:uri="http://schemas.openxmlformats.org/package/2006/metadata/core-properties"/>
    <ds:schemaRef ds:uri="http://schemas.microsoft.com/sharepoint/v3"/>
  </ds:schemaRefs>
</ds:datastoreItem>
</file>

<file path=customXml/itemProps3.xml><?xml version="1.0" encoding="utf-8"?>
<ds:datastoreItem xmlns:ds="http://schemas.openxmlformats.org/officeDocument/2006/customXml" ds:itemID="{9F104D2E-402B-4D89-A448-DE1EA71C1400}">
  <ds:schemaRefs>
    <ds:schemaRef ds:uri="http://schemas.microsoft.com/office/2006/metadata/customXsn"/>
  </ds:schemaRefs>
</ds:datastoreItem>
</file>

<file path=customXml/itemProps4.xml><?xml version="1.0" encoding="utf-8"?>
<ds:datastoreItem xmlns:ds="http://schemas.openxmlformats.org/officeDocument/2006/customXml" ds:itemID="{077B3755-9DFA-4382-99C8-A56C970AEFBD}">
  <ds:schemaRefs>
    <ds:schemaRef ds:uri="Microsoft.SharePoint.Taxonomy.ContentTypeSync"/>
  </ds:schemaRefs>
</ds:datastoreItem>
</file>

<file path=customXml/itemProps5.xml><?xml version="1.0" encoding="utf-8"?>
<ds:datastoreItem xmlns:ds="http://schemas.openxmlformats.org/officeDocument/2006/customXml" ds:itemID="{522B2F6B-C67D-4570-8171-671C3AA2801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ca283e0b-db31-4043-a2ef-b80661bf084a"/>
    <ds:schemaRef ds:uri="http://schemas.microsoft.com/sharepoint.v3"/>
    <ds:schemaRef ds:uri="a76b0140-28c1-4949-9061-73baa9a50b95"/>
    <ds:schemaRef ds:uri="843ee6b7-53b5-4067-936e-790f071909a6"/>
    <ds:schemaRef ds:uri="http://schemas.microsoft.com/sharepoint/v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6.xml><?xml version="1.0" encoding="utf-8"?>
<ds:datastoreItem xmlns:ds="http://schemas.openxmlformats.org/officeDocument/2006/customXml" ds:itemID="{750572DA-33BB-43BF-8A5B-BA94E7042596}">
  <ds:schemaRefs>
    <ds:schemaRef ds:uri="http://schemas.microsoft.com/sharepoint/event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14043</TotalTime>
  <Words>124</Words>
  <Application>Microsoft Office PowerPoint</Application>
  <PresentationFormat>Widescreen</PresentationFormat>
  <Paragraphs>38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Custom Design</vt:lpstr>
      <vt:lpstr>Electronic Concept Note (eCN) workflow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Nadine Livan</dc:creator>
  <cp:lastModifiedBy>Helen Kibukamusoke</cp:lastModifiedBy>
  <cp:revision>224</cp:revision>
  <dcterms:created xsi:type="dcterms:W3CDTF">2022-10-28T02:56:31Z</dcterms:created>
  <dcterms:modified xsi:type="dcterms:W3CDTF">2023-03-13T16:11:17Z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0x0101009BA85F8052A6DA4FA3E31FF9F74C697000AE35EA4C5EACB04FA330613E655C8ECA</vt:lpwstr>
  </property>
  <property fmtid="{D5CDD505-2E9C-101B-9397-08002B2CF9AE}" pid="3" name="OfficeDivision">
    <vt:lpwstr>182;#Joint Consultative Committee|1bc6c395-23cb-4b56-ab52-7e8b804c369c</vt:lpwstr>
  </property>
  <property fmtid="{D5CDD505-2E9C-101B-9397-08002B2CF9AE}" pid="4" name="TaxKeyword">
    <vt:lpwstr/>
  </property>
  <property fmtid="{D5CDD505-2E9C-101B-9397-08002B2CF9AE}" pid="5" name="SystemDTAC">
    <vt:lpwstr/>
  </property>
  <property fmtid="{D5CDD505-2E9C-101B-9397-08002B2CF9AE}" pid="6" name="Topic">
    <vt:lpwstr/>
  </property>
  <property fmtid="{D5CDD505-2E9C-101B-9397-08002B2CF9AE}" pid="7" name="MediaServiceImageTags">
    <vt:lpwstr/>
  </property>
  <property fmtid="{D5CDD505-2E9C-101B-9397-08002B2CF9AE}" pid="8" name="CriticalForLongTermRetention">
    <vt:lpwstr/>
  </property>
  <property fmtid="{D5CDD505-2E9C-101B-9397-08002B2CF9AE}" pid="9" name="DocumentType">
    <vt:lpwstr/>
  </property>
  <property fmtid="{D5CDD505-2E9C-101B-9397-08002B2CF9AE}" pid="10" name="GeographicScope">
    <vt:lpwstr/>
  </property>
</Properties>
</file>